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9144000" cy="5143500" type="screen16x9"/>
  <p:notesSz cx="7010400" cy="9296400"/>
  <p:embeddedFontLst>
    <p:embeddedFont>
      <p:font typeface="Georgia" panose="02040502050405020303" pitchFamily="18" charset="0"/>
      <p:regular r:id="rId23"/>
      <p:bold r:id="rId24"/>
      <p:italic r:id="rId25"/>
      <p:boldItalic r:id="rId26"/>
    </p:embeddedFont>
    <p:embeddedFont>
      <p:font typeface="Century Gothic" panose="020B0502020202020204" pitchFamily="34" charset="0"/>
      <p:regular r:id="rId27"/>
      <p:bold r:id="rId28"/>
      <p:italic r:id="rId29"/>
      <p:boldItalic r:id="rId30"/>
    </p:embeddedFont>
    <p:embeddedFont>
      <p:font typeface="Roboto" panose="020B0604020202020204" charset="0"/>
      <p:regular r:id="rId31"/>
      <p:bold r:id="rId32"/>
      <p:italic r:id="rId33"/>
      <p:boldItalic r:id="rId34"/>
    </p:embeddedFont>
    <p:embeddedFont>
      <p:font typeface="DM Serif Display" panose="020B0604020202020204" charset="0"/>
      <p:regular r:id="rId35"/>
      <p:italic r:id="rId36"/>
    </p:embeddedFont>
    <p:embeddedFont>
      <p:font typeface="Montserrat" panose="020B0604020202020204" charset="0"/>
      <p:regular r:id="rId37"/>
      <p:bold r:id="rId38"/>
      <p:italic r:id="rId39"/>
      <p:boldItalic r:id="rId40"/>
    </p:embeddedFont>
    <p:embeddedFont>
      <p:font typeface="Montserrat Light" panose="020B0604020202020204" charset="0"/>
      <p:regular r:id="rId41"/>
      <p:bold r:id="rId42"/>
      <p:italic r:id="rId43"/>
      <p:boldItalic r:id="rId4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6" roundtripDataSignature="AMtx7mgbAyLScT8lKHDLvTztDYTst0d8U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64AFF7-C808-478D-9ED8-7AFB427A0E20}">
  <a:tblStyle styleId="{D064AFF7-C808-478D-9ED8-7AFB427A0E20}" styleName="Table_0">
    <a:wholeTbl>
      <a:tcTxStyle b="off" i="off">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C3749CAA-E493-4585-95EF-82AD736FD621}"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9A3F6250-5E07-4B19-9E69-D79906E8B146}" styleName="Table_2">
    <a:wholeTbl>
      <a:tcTxStyle b="off" i="off">
        <a:font>
          <a:latin typeface="Century Gothic"/>
          <a:ea typeface="Century Gothic"/>
          <a:cs typeface="Century Gothic"/>
        </a:font>
        <a:schemeClr val="lt1"/>
      </a:tcTxStyle>
      <a:tcStyle>
        <a:tcBdr>
          <a:left>
            <a:ln w="9525" cap="flat" cmpd="sng">
              <a:solidFill>
                <a:schemeClr val="accent6"/>
              </a:solidFill>
              <a:prstDash val="solid"/>
              <a:round/>
              <a:headEnd type="none" w="sm" len="sm"/>
              <a:tailEnd type="none" w="sm" len="sm"/>
            </a:ln>
          </a:left>
          <a:right>
            <a:ln w="9525" cap="flat" cmpd="sng">
              <a:solidFill>
                <a:schemeClr val="accent6"/>
              </a:solidFill>
              <a:prstDash val="solid"/>
              <a:round/>
              <a:headEnd type="none" w="sm" len="sm"/>
              <a:tailEnd type="none" w="sm" len="sm"/>
            </a:ln>
          </a:right>
          <a:top>
            <a:ln w="9525" cap="flat" cmpd="sng">
              <a:solidFill>
                <a:schemeClr val="accent6"/>
              </a:solidFill>
              <a:prstDash val="solid"/>
              <a:round/>
              <a:headEnd type="none" w="sm" len="sm"/>
              <a:tailEnd type="none" w="sm" len="sm"/>
            </a:ln>
          </a:top>
          <a:bottom>
            <a:ln w="9525" cap="flat" cmpd="sng">
              <a:solidFill>
                <a:schemeClr val="accent6"/>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op>
            <a:ln w="9525" cap="flat" cmpd="sng">
              <a:solidFill>
                <a:schemeClr val="accent6"/>
              </a:solidFill>
              <a:prstDash val="solid"/>
              <a:round/>
              <a:headEnd type="none" w="sm" len="sm"/>
              <a:tailEnd type="none" w="sm" len="sm"/>
            </a:ln>
          </a:top>
          <a:bottom>
            <a:ln w="9525" cap="flat" cmpd="sng">
              <a:solidFill>
                <a:schemeClr val="accent6"/>
              </a:solidFill>
              <a:prstDash val="solid"/>
              <a:round/>
              <a:headEnd type="none" w="sm" len="sm"/>
              <a:tailEnd type="none" w="sm" len="sm"/>
            </a:ln>
          </a:bottom>
        </a:tcBdr>
      </a:tcStyle>
    </a:band1H>
    <a:band2H>
      <a:tcTxStyle/>
      <a:tcStyle>
        <a:tcBdr/>
      </a:tcStyle>
    </a:band2H>
    <a:band1V>
      <a:tcTxStyle/>
      <a:tcStyle>
        <a:tcBdr>
          <a:left>
            <a:ln w="9525" cap="flat" cmpd="sng">
              <a:solidFill>
                <a:schemeClr val="accent6"/>
              </a:solidFill>
              <a:prstDash val="solid"/>
              <a:round/>
              <a:headEnd type="none" w="sm" len="sm"/>
              <a:tailEnd type="none" w="sm" len="sm"/>
            </a:ln>
          </a:left>
          <a:right>
            <a:ln w="9525" cap="flat" cmpd="sng">
              <a:solidFill>
                <a:schemeClr val="accent6"/>
              </a:solidFill>
              <a:prstDash val="solid"/>
              <a:round/>
              <a:headEnd type="none" w="sm" len="sm"/>
              <a:tailEnd type="none" w="sm" len="sm"/>
            </a:ln>
          </a:right>
        </a:tcBdr>
      </a:tcStyle>
    </a:band1V>
    <a:band2V>
      <a:tcTxStyle/>
      <a:tcStyle>
        <a:tcBdr>
          <a:left>
            <a:ln w="9525" cap="flat" cmpd="sng">
              <a:solidFill>
                <a:schemeClr val="accent6"/>
              </a:solidFill>
              <a:prstDash val="solid"/>
              <a:round/>
              <a:headEnd type="none" w="sm" len="sm"/>
              <a:tailEnd type="none" w="sm" len="sm"/>
            </a:ln>
          </a:left>
          <a:right>
            <a:ln w="9525" cap="flat" cmpd="sng">
              <a:solidFill>
                <a:schemeClr val="accent6"/>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chemeClr val="accent6"/>
              </a:solidFill>
              <a:prstDash val="solid"/>
              <a:round/>
              <a:headEnd type="none" w="sm" len="sm"/>
              <a:tailEnd type="none" w="sm" len="sm"/>
            </a:ln>
          </a:top>
        </a:tcBdr>
      </a:tcStyle>
    </a:lastRow>
    <a:seCell>
      <a:tcTxStyle/>
      <a:tcStyle>
        <a:tcBdr/>
      </a:tcStyle>
    </a:seCell>
    <a:swCell>
      <a:tcTxStyle/>
      <a:tcStyle>
        <a:tcBdr/>
      </a:tcStyle>
    </a:swCell>
    <a:firstRow>
      <a:tcTxStyle b="on" i="off">
        <a:font>
          <a:latin typeface="Century Gothic"/>
          <a:ea typeface="Century Gothic"/>
          <a:cs typeface="Century Gothic"/>
        </a:font>
        <a:schemeClr val="dk1"/>
      </a:tcTxStyle>
      <a:tcStyle>
        <a:tcBdr/>
        <a:fill>
          <a:solidFill>
            <a:schemeClr val="accent6"/>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5" d="100"/>
          <a:sy n="145" d="100"/>
        </p:scale>
        <p:origin x="62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9" Type="http://schemas.openxmlformats.org/officeDocument/2006/relationships/font" Target="fonts/font17.fntdata"/><Relationship Id="rId21" Type="http://schemas.openxmlformats.org/officeDocument/2006/relationships/slide" Target="slides/slide20.xml"/><Relationship Id="rId34" Type="http://schemas.openxmlformats.org/officeDocument/2006/relationships/font" Target="fonts/font12.fntdata"/><Relationship Id="rId42" Type="http://schemas.openxmlformats.org/officeDocument/2006/relationships/font" Target="fonts/font20.fntdata"/><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font" Target="fonts/font7.fntdata"/><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font" Target="fonts/font10.fntdata"/><Relationship Id="rId37" Type="http://schemas.openxmlformats.org/officeDocument/2006/relationships/font" Target="fonts/font15.fntdata"/><Relationship Id="rId40" Type="http://schemas.openxmlformats.org/officeDocument/2006/relationships/font" Target="fonts/font1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36" Type="http://schemas.openxmlformats.org/officeDocument/2006/relationships/font" Target="fonts/font14.fntdata"/><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9.fntdata"/><Relationship Id="rId44" Type="http://schemas.openxmlformats.org/officeDocument/2006/relationships/font" Target="fonts/font2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font" Target="fonts/font8.fntdata"/><Relationship Id="rId35" Type="http://schemas.openxmlformats.org/officeDocument/2006/relationships/font" Target="fonts/font13.fntdata"/><Relationship Id="rId43" Type="http://schemas.openxmlformats.org/officeDocument/2006/relationships/font" Target="fonts/font21.fntdata"/><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font" Target="fonts/font11.fntdata"/><Relationship Id="rId38" Type="http://schemas.openxmlformats.org/officeDocument/2006/relationships/font" Target="fonts/font16.fntdata"/><Relationship Id="rId46" Type="http://customschemas.google.com/relationships/presentationmetadata" Target="metadata"/><Relationship Id="rId20" Type="http://schemas.openxmlformats.org/officeDocument/2006/relationships/slide" Target="slides/slide19.xml"/><Relationship Id="rId41" Type="http://schemas.openxmlformats.org/officeDocument/2006/relationships/font" Target="fonts/font19.fntdata"/><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6547489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1" name="Google Shape;151;p1: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2108382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12270edeaa4_0_2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9" name="Google Shape;219;g12270edeaa4_0_27:notes"/>
          <p:cNvSpPr txBox="1">
            <a:spLocks noGrp="1"/>
          </p:cNvSpPr>
          <p:nvPr>
            <p:ph type="body" idx="1"/>
          </p:nvPr>
        </p:nvSpPr>
        <p:spPr>
          <a:xfrm>
            <a:off x="701040" y="4415790"/>
            <a:ext cx="5608200" cy="418350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257593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6" name="Google Shape;226;p10: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1941360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1:notes"/>
          <p:cNvSpPr txBox="1">
            <a:spLocks noGrp="1"/>
          </p:cNvSpPr>
          <p:nvPr>
            <p:ph type="body" idx="1"/>
          </p:nvPr>
        </p:nvSpPr>
        <p:spPr>
          <a:xfrm>
            <a:off x="701040" y="4415790"/>
            <a:ext cx="5608320" cy="4183380"/>
          </a:xfrm>
          <a:prstGeom prst="rect">
            <a:avLst/>
          </a:prstGeom>
        </p:spPr>
        <p:txBody>
          <a:bodyPr spcFirstLastPara="1" wrap="square" lIns="93150" tIns="93150" rIns="93150" bIns="93150" anchor="t" anchorCtr="0">
            <a:noAutofit/>
          </a:bodyPr>
          <a:lstStyle/>
          <a:p>
            <a:pPr marL="0" lvl="0" indent="0" algn="l" rtl="0">
              <a:spcBef>
                <a:spcPts val="0"/>
              </a:spcBef>
              <a:spcAft>
                <a:spcPts val="0"/>
              </a:spcAft>
              <a:buNone/>
            </a:pPr>
            <a:endParaRPr/>
          </a:p>
        </p:txBody>
      </p:sp>
      <p:sp>
        <p:nvSpPr>
          <p:cNvPr id="232" name="Google Shape;232;p1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9678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9" name="Google Shape;239;p12: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903443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12270edeaa4_0_1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5" name="Google Shape;245;g12270edeaa4_0_10:notes"/>
          <p:cNvSpPr txBox="1">
            <a:spLocks noGrp="1"/>
          </p:cNvSpPr>
          <p:nvPr>
            <p:ph type="body" idx="1"/>
          </p:nvPr>
        </p:nvSpPr>
        <p:spPr>
          <a:xfrm>
            <a:off x="701040" y="4415790"/>
            <a:ext cx="5608200" cy="418350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3156944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13: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1" name="Google Shape;251;p13: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sz="1050">
              <a:solidFill>
                <a:srgbClr val="3C4043"/>
              </a:solidFill>
              <a:highlight>
                <a:srgbClr val="FFFFFF"/>
              </a:highlight>
              <a:latin typeface="Roboto"/>
              <a:ea typeface="Roboto"/>
              <a:cs typeface="Roboto"/>
              <a:sym typeface="Roboto"/>
            </a:endParaRPr>
          </a:p>
        </p:txBody>
      </p:sp>
    </p:spTree>
    <p:extLst>
      <p:ext uri="{BB962C8B-B14F-4D97-AF65-F5344CB8AC3E}">
        <p14:creationId xmlns:p14="http://schemas.microsoft.com/office/powerpoint/2010/main" val="1279903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7" name="Google Shape;257;p14: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37248565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16:notes"/>
          <p:cNvSpPr txBox="1">
            <a:spLocks noGrp="1"/>
          </p:cNvSpPr>
          <p:nvPr>
            <p:ph type="body" idx="1"/>
          </p:nvPr>
        </p:nvSpPr>
        <p:spPr>
          <a:xfrm>
            <a:off x="701040" y="4415790"/>
            <a:ext cx="5608320" cy="4183380"/>
          </a:xfrm>
          <a:prstGeom prst="rect">
            <a:avLst/>
          </a:prstGeom>
        </p:spPr>
        <p:txBody>
          <a:bodyPr spcFirstLastPara="1" wrap="square" lIns="93150" tIns="93150" rIns="93150" bIns="93150" anchor="t" anchorCtr="0">
            <a:noAutofit/>
          </a:bodyPr>
          <a:lstStyle/>
          <a:p>
            <a:pPr marL="0" lvl="0" indent="0" algn="l" rtl="0">
              <a:spcBef>
                <a:spcPts val="0"/>
              </a:spcBef>
              <a:spcAft>
                <a:spcPts val="0"/>
              </a:spcAft>
              <a:buNone/>
            </a:pPr>
            <a:endParaRPr/>
          </a:p>
        </p:txBody>
      </p:sp>
      <p:sp>
        <p:nvSpPr>
          <p:cNvPr id="265" name="Google Shape;265;p16: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120699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7:notes"/>
          <p:cNvSpPr txBox="1">
            <a:spLocks noGrp="1"/>
          </p:cNvSpPr>
          <p:nvPr>
            <p:ph type="body" idx="1"/>
          </p:nvPr>
        </p:nvSpPr>
        <p:spPr>
          <a:xfrm>
            <a:off x="701040" y="4415790"/>
            <a:ext cx="5608320" cy="4183380"/>
          </a:xfrm>
          <a:prstGeom prst="rect">
            <a:avLst/>
          </a:prstGeom>
        </p:spPr>
        <p:txBody>
          <a:bodyPr spcFirstLastPara="1" wrap="square" lIns="93150" tIns="93150" rIns="93150" bIns="93150" anchor="t" anchorCtr="0">
            <a:noAutofit/>
          </a:bodyPr>
          <a:lstStyle/>
          <a:p>
            <a:pPr marL="0" lvl="0" indent="0" algn="l" rtl="0">
              <a:spcBef>
                <a:spcPts val="0"/>
              </a:spcBef>
              <a:spcAft>
                <a:spcPts val="0"/>
              </a:spcAft>
              <a:buNone/>
            </a:pPr>
            <a:endParaRPr/>
          </a:p>
        </p:txBody>
      </p:sp>
      <p:sp>
        <p:nvSpPr>
          <p:cNvPr id="272" name="Google Shape;272;p1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2998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p18:notes"/>
          <p:cNvSpPr txBox="1">
            <a:spLocks noGrp="1"/>
          </p:cNvSpPr>
          <p:nvPr>
            <p:ph type="body" idx="1"/>
          </p:nvPr>
        </p:nvSpPr>
        <p:spPr>
          <a:xfrm>
            <a:off x="701040" y="4415790"/>
            <a:ext cx="5608320" cy="4183380"/>
          </a:xfrm>
          <a:prstGeom prst="rect">
            <a:avLst/>
          </a:prstGeom>
        </p:spPr>
        <p:txBody>
          <a:bodyPr spcFirstLastPara="1" wrap="square" lIns="93150" tIns="93150" rIns="93150" bIns="93150" anchor="t" anchorCtr="0">
            <a:noAutofit/>
          </a:bodyPr>
          <a:lstStyle/>
          <a:p>
            <a:pPr marL="0" lvl="0" indent="0" algn="l" rtl="0">
              <a:spcBef>
                <a:spcPts val="0"/>
              </a:spcBef>
              <a:spcAft>
                <a:spcPts val="0"/>
              </a:spcAft>
              <a:buNone/>
            </a:pPr>
            <a:endParaRPr/>
          </a:p>
        </p:txBody>
      </p:sp>
      <p:sp>
        <p:nvSpPr>
          <p:cNvPr id="400" name="Google Shape;400;p1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4855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2:notes"/>
          <p:cNvSpPr txBox="1">
            <a:spLocks noGrp="1"/>
          </p:cNvSpPr>
          <p:nvPr>
            <p:ph type="body" idx="1"/>
          </p:nvPr>
        </p:nvSpPr>
        <p:spPr>
          <a:xfrm>
            <a:off x="701040" y="4415790"/>
            <a:ext cx="5608320" cy="4183380"/>
          </a:xfrm>
          <a:prstGeom prst="rect">
            <a:avLst/>
          </a:prstGeom>
        </p:spPr>
        <p:txBody>
          <a:bodyPr spcFirstLastPara="1" wrap="square" lIns="93150" tIns="93150" rIns="93150" bIns="93150" anchor="t" anchorCtr="0">
            <a:noAutofit/>
          </a:bodyPr>
          <a:lstStyle/>
          <a:p>
            <a:pPr marL="0" lvl="0" indent="0" algn="l" rtl="0">
              <a:spcBef>
                <a:spcPts val="0"/>
              </a:spcBef>
              <a:spcAft>
                <a:spcPts val="0"/>
              </a:spcAft>
              <a:buNone/>
            </a:pPr>
            <a:endParaRPr/>
          </a:p>
        </p:txBody>
      </p:sp>
      <p:sp>
        <p:nvSpPr>
          <p:cNvPr id="156" name="Google Shape;156;p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00144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p19: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6" name="Google Shape;406;p19: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3105789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3:notes"/>
          <p:cNvSpPr txBox="1">
            <a:spLocks noGrp="1"/>
          </p:cNvSpPr>
          <p:nvPr>
            <p:ph type="body" idx="1"/>
          </p:nvPr>
        </p:nvSpPr>
        <p:spPr>
          <a:xfrm>
            <a:off x="701040" y="4415790"/>
            <a:ext cx="5608320" cy="4183380"/>
          </a:xfrm>
          <a:prstGeom prst="rect">
            <a:avLst/>
          </a:prstGeom>
        </p:spPr>
        <p:txBody>
          <a:bodyPr spcFirstLastPara="1" wrap="square" lIns="93150" tIns="93150" rIns="93150" bIns="93150" anchor="t" anchorCtr="0">
            <a:noAutofit/>
          </a:bodyPr>
          <a:lstStyle/>
          <a:p>
            <a:pPr marL="0" lvl="0" indent="0" algn="l" rtl="0">
              <a:spcBef>
                <a:spcPts val="0"/>
              </a:spcBef>
              <a:spcAft>
                <a:spcPts val="0"/>
              </a:spcAft>
              <a:buNone/>
            </a:pPr>
            <a:endParaRPr/>
          </a:p>
        </p:txBody>
      </p:sp>
      <p:sp>
        <p:nvSpPr>
          <p:cNvPr id="163" name="Google Shape;163;p3: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7568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9" name="Google Shape;169;p4: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3528861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5:notes"/>
          <p:cNvSpPr txBox="1">
            <a:spLocks noGrp="1"/>
          </p:cNvSpPr>
          <p:nvPr>
            <p:ph type="body" idx="1"/>
          </p:nvPr>
        </p:nvSpPr>
        <p:spPr>
          <a:xfrm>
            <a:off x="701040" y="4415790"/>
            <a:ext cx="5608320" cy="4183380"/>
          </a:xfrm>
          <a:prstGeom prst="rect">
            <a:avLst/>
          </a:prstGeom>
        </p:spPr>
        <p:txBody>
          <a:bodyPr spcFirstLastPara="1" wrap="square" lIns="93150" tIns="93150" rIns="93150" bIns="93150" anchor="t" anchorCtr="0">
            <a:noAutofit/>
          </a:bodyPr>
          <a:lstStyle/>
          <a:p>
            <a:pPr marL="0" lvl="0" indent="0" algn="l" rtl="0">
              <a:spcBef>
                <a:spcPts val="0"/>
              </a:spcBef>
              <a:spcAft>
                <a:spcPts val="0"/>
              </a:spcAft>
              <a:buNone/>
            </a:pPr>
            <a:endParaRPr/>
          </a:p>
        </p:txBody>
      </p:sp>
      <p:sp>
        <p:nvSpPr>
          <p:cNvPr id="176" name="Google Shape;176;p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32028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2" name="Google Shape;182;p5: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2637623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6: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8" name="Google Shape;188;p6: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2508431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12270edeaa4_0_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6" name="Google Shape;206;g12270edeaa4_0_5:notes"/>
          <p:cNvSpPr txBox="1">
            <a:spLocks noGrp="1"/>
          </p:cNvSpPr>
          <p:nvPr>
            <p:ph type="body" idx="1"/>
          </p:nvPr>
        </p:nvSpPr>
        <p:spPr>
          <a:xfrm>
            <a:off x="701040" y="4415790"/>
            <a:ext cx="5608200" cy="418350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4255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2" name="Google Shape;212;p8:notes"/>
          <p:cNvSpPr txBox="1">
            <a:spLocks noGrp="1"/>
          </p:cNvSpPr>
          <p:nvPr>
            <p:ph type="body" idx="1"/>
          </p:nvPr>
        </p:nvSpPr>
        <p:spPr>
          <a:xfrm>
            <a:off x="701040" y="4415790"/>
            <a:ext cx="5608320" cy="4183380"/>
          </a:xfrm>
          <a:prstGeom prst="rect">
            <a:avLst/>
          </a:prstGeom>
          <a:noFill/>
          <a:ln>
            <a:noFill/>
          </a:ln>
        </p:spPr>
        <p:txBody>
          <a:bodyPr spcFirstLastPara="1" wrap="square" lIns="93150" tIns="93150" rIns="93150" bIns="9315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2173880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7"/>
        <p:cNvGrpSpPr/>
        <p:nvPr/>
      </p:nvGrpSpPr>
      <p:grpSpPr>
        <a:xfrm>
          <a:off x="0" y="0"/>
          <a:ext cx="0" cy="0"/>
          <a:chOff x="0" y="0"/>
          <a:chExt cx="0" cy="0"/>
        </a:xfrm>
      </p:grpSpPr>
      <p:sp>
        <p:nvSpPr>
          <p:cNvPr id="18" name="Google Shape;18;p21"/>
          <p:cNvSpPr txBox="1">
            <a:spLocks noGrp="1"/>
          </p:cNvSpPr>
          <p:nvPr>
            <p:ph type="ctrTitle"/>
          </p:nvPr>
        </p:nvSpPr>
        <p:spPr>
          <a:xfrm>
            <a:off x="1188725" y="2380200"/>
            <a:ext cx="6766500" cy="1685700"/>
          </a:xfrm>
          <a:prstGeom prst="rect">
            <a:avLst/>
          </a:prstGeom>
          <a:noFill/>
          <a:ln>
            <a:noFill/>
          </a:ln>
        </p:spPr>
        <p:txBody>
          <a:bodyPr spcFirstLastPara="1" wrap="square" lIns="0" tIns="0" rIns="0" bIns="0" anchor="b" anchorCtr="0">
            <a:noAutofit/>
          </a:bodyPr>
          <a:lstStyle>
            <a:lvl1pPr lvl="0" algn="l">
              <a:spcBef>
                <a:spcPts val="0"/>
              </a:spcBef>
              <a:spcAft>
                <a:spcPts val="0"/>
              </a:spcAft>
              <a:buClr>
                <a:schemeClr val="lt1"/>
              </a:buClr>
              <a:buSzPts val="6000"/>
              <a:buFont typeface="Century Gothic"/>
              <a:buNone/>
              <a:defRPr sz="6000"/>
            </a:lvl1pPr>
            <a:lvl2pPr lvl="1" algn="l">
              <a:spcBef>
                <a:spcPts val="0"/>
              </a:spcBef>
              <a:spcAft>
                <a:spcPts val="0"/>
              </a:spcAft>
              <a:buClr>
                <a:schemeClr val="lt2"/>
              </a:buClr>
              <a:buSzPts val="6000"/>
              <a:buNone/>
              <a:defRPr sz="6000"/>
            </a:lvl2pPr>
            <a:lvl3pPr lvl="2" algn="l">
              <a:spcBef>
                <a:spcPts val="0"/>
              </a:spcBef>
              <a:spcAft>
                <a:spcPts val="0"/>
              </a:spcAft>
              <a:buClr>
                <a:schemeClr val="lt2"/>
              </a:buClr>
              <a:buSzPts val="6000"/>
              <a:buNone/>
              <a:defRPr sz="6000"/>
            </a:lvl3pPr>
            <a:lvl4pPr lvl="3" algn="l">
              <a:spcBef>
                <a:spcPts val="0"/>
              </a:spcBef>
              <a:spcAft>
                <a:spcPts val="0"/>
              </a:spcAft>
              <a:buClr>
                <a:schemeClr val="lt2"/>
              </a:buClr>
              <a:buSzPts val="6000"/>
              <a:buNone/>
              <a:defRPr sz="6000"/>
            </a:lvl4pPr>
            <a:lvl5pPr lvl="4" algn="l">
              <a:spcBef>
                <a:spcPts val="0"/>
              </a:spcBef>
              <a:spcAft>
                <a:spcPts val="0"/>
              </a:spcAft>
              <a:buClr>
                <a:schemeClr val="lt2"/>
              </a:buClr>
              <a:buSzPts val="6000"/>
              <a:buNone/>
              <a:defRPr sz="6000"/>
            </a:lvl5pPr>
            <a:lvl6pPr lvl="5" algn="l">
              <a:spcBef>
                <a:spcPts val="0"/>
              </a:spcBef>
              <a:spcAft>
                <a:spcPts val="0"/>
              </a:spcAft>
              <a:buClr>
                <a:schemeClr val="lt2"/>
              </a:buClr>
              <a:buSzPts val="6000"/>
              <a:buNone/>
              <a:defRPr sz="6000"/>
            </a:lvl6pPr>
            <a:lvl7pPr lvl="6" algn="l">
              <a:spcBef>
                <a:spcPts val="0"/>
              </a:spcBef>
              <a:spcAft>
                <a:spcPts val="0"/>
              </a:spcAft>
              <a:buClr>
                <a:schemeClr val="lt2"/>
              </a:buClr>
              <a:buSzPts val="6000"/>
              <a:buNone/>
              <a:defRPr sz="6000"/>
            </a:lvl7pPr>
            <a:lvl8pPr lvl="7" algn="l">
              <a:spcBef>
                <a:spcPts val="0"/>
              </a:spcBef>
              <a:spcAft>
                <a:spcPts val="0"/>
              </a:spcAft>
              <a:buClr>
                <a:schemeClr val="lt2"/>
              </a:buClr>
              <a:buSzPts val="6000"/>
              <a:buNone/>
              <a:defRPr sz="6000"/>
            </a:lvl8pPr>
            <a:lvl9pPr lvl="8" algn="l">
              <a:spcBef>
                <a:spcPts val="0"/>
              </a:spcBef>
              <a:spcAft>
                <a:spcPts val="0"/>
              </a:spcAft>
              <a:buClr>
                <a:schemeClr val="lt2"/>
              </a:buClr>
              <a:buSzPts val="6000"/>
              <a:buNone/>
              <a:defRPr sz="60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7"/>
        <p:cNvGrpSpPr/>
        <p:nvPr/>
      </p:nvGrpSpPr>
      <p:grpSpPr>
        <a:xfrm>
          <a:off x="0" y="0"/>
          <a:ext cx="0" cy="0"/>
          <a:chOff x="0" y="0"/>
          <a:chExt cx="0" cy="0"/>
        </a:xfrm>
      </p:grpSpPr>
      <p:sp>
        <p:nvSpPr>
          <p:cNvPr id="58" name="Google Shape;58;p30"/>
          <p:cNvSpPr txBox="1">
            <a:spLocks noGrp="1"/>
          </p:cNvSpPr>
          <p:nvPr>
            <p:ph type="title"/>
          </p:nvPr>
        </p:nvSpPr>
        <p:spPr>
          <a:xfrm>
            <a:off x="513159" y="1504950"/>
            <a:ext cx="6400801" cy="17112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2700"/>
              <a:buFont typeface="Century Gothic"/>
              <a:buNone/>
              <a:defRPr sz="27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30"/>
          <p:cNvSpPr txBox="1">
            <a:spLocks noGrp="1"/>
          </p:cNvSpPr>
          <p:nvPr>
            <p:ph type="body" idx="1"/>
          </p:nvPr>
        </p:nvSpPr>
        <p:spPr>
          <a:xfrm>
            <a:off x="513160" y="3371850"/>
            <a:ext cx="6400800" cy="1123950"/>
          </a:xfrm>
          <a:prstGeom prst="rect">
            <a:avLst/>
          </a:prstGeom>
          <a:noFill/>
          <a:ln>
            <a:noFill/>
          </a:ln>
        </p:spPr>
        <p:txBody>
          <a:bodyPr spcFirstLastPara="1" wrap="square" lIns="91425" tIns="45700" rIns="91425" bIns="45700" anchor="t" anchorCtr="0">
            <a:normAutofit/>
          </a:bodyPr>
          <a:lstStyle>
            <a:lvl1pPr marL="457200" lvl="0" indent="-228600" algn="l">
              <a:spcBef>
                <a:spcPts val="270"/>
              </a:spcBef>
              <a:spcAft>
                <a:spcPts val="0"/>
              </a:spcAft>
              <a:buSzPts val="1080"/>
              <a:buNone/>
              <a:defRPr sz="1350">
                <a:solidFill>
                  <a:srgbClr val="0F486F"/>
                </a:solidFill>
              </a:defRPr>
            </a:lvl1pPr>
            <a:lvl2pPr marL="914400" lvl="1" indent="-228600" algn="l">
              <a:spcBef>
                <a:spcPts val="450"/>
              </a:spcBef>
              <a:spcAft>
                <a:spcPts val="0"/>
              </a:spcAft>
              <a:buSzPts val="1080"/>
              <a:buNone/>
              <a:defRPr sz="1350">
                <a:solidFill>
                  <a:schemeClr val="lt1"/>
                </a:solidFill>
              </a:defRPr>
            </a:lvl2pPr>
            <a:lvl3pPr marL="1371600" lvl="2" indent="-228600" algn="l">
              <a:spcBef>
                <a:spcPts val="450"/>
              </a:spcBef>
              <a:spcAft>
                <a:spcPts val="0"/>
              </a:spcAft>
              <a:buSzPts val="960"/>
              <a:buNone/>
              <a:defRPr sz="1200">
                <a:solidFill>
                  <a:schemeClr val="lt1"/>
                </a:solidFill>
              </a:defRPr>
            </a:lvl3pPr>
            <a:lvl4pPr marL="1828800" lvl="3" indent="-228600" algn="l">
              <a:spcBef>
                <a:spcPts val="450"/>
              </a:spcBef>
              <a:spcAft>
                <a:spcPts val="0"/>
              </a:spcAft>
              <a:buSzPts val="840"/>
              <a:buNone/>
              <a:defRPr sz="1050">
                <a:solidFill>
                  <a:schemeClr val="lt1"/>
                </a:solidFill>
              </a:defRPr>
            </a:lvl4pPr>
            <a:lvl5pPr marL="2286000" lvl="4" indent="-228600" algn="l">
              <a:spcBef>
                <a:spcPts val="450"/>
              </a:spcBef>
              <a:spcAft>
                <a:spcPts val="0"/>
              </a:spcAft>
              <a:buSzPts val="840"/>
              <a:buNone/>
              <a:defRPr sz="1050">
                <a:solidFill>
                  <a:schemeClr val="lt1"/>
                </a:solidFill>
              </a:defRPr>
            </a:lvl5pPr>
            <a:lvl6pPr marL="2743200" lvl="5" indent="-228600" algn="l">
              <a:spcBef>
                <a:spcPts val="450"/>
              </a:spcBef>
              <a:spcAft>
                <a:spcPts val="0"/>
              </a:spcAft>
              <a:buSzPts val="840"/>
              <a:buNone/>
              <a:defRPr sz="1050">
                <a:solidFill>
                  <a:schemeClr val="lt1"/>
                </a:solidFill>
              </a:defRPr>
            </a:lvl6pPr>
            <a:lvl7pPr marL="3200400" lvl="6" indent="-228600" algn="l">
              <a:spcBef>
                <a:spcPts val="450"/>
              </a:spcBef>
              <a:spcAft>
                <a:spcPts val="0"/>
              </a:spcAft>
              <a:buSzPts val="840"/>
              <a:buNone/>
              <a:defRPr sz="1050">
                <a:solidFill>
                  <a:schemeClr val="lt1"/>
                </a:solidFill>
              </a:defRPr>
            </a:lvl7pPr>
            <a:lvl8pPr marL="3657600" lvl="7" indent="-228600" algn="l">
              <a:spcBef>
                <a:spcPts val="450"/>
              </a:spcBef>
              <a:spcAft>
                <a:spcPts val="0"/>
              </a:spcAft>
              <a:buSzPts val="840"/>
              <a:buNone/>
              <a:defRPr sz="1050">
                <a:solidFill>
                  <a:schemeClr val="lt1"/>
                </a:solidFill>
              </a:defRPr>
            </a:lvl8pPr>
            <a:lvl9pPr marL="4114800" lvl="8" indent="-228600" algn="l">
              <a:spcBef>
                <a:spcPts val="450"/>
              </a:spcBef>
              <a:spcAft>
                <a:spcPts val="450"/>
              </a:spcAft>
              <a:buSzPts val="840"/>
              <a:buNone/>
              <a:defRPr sz="1050">
                <a:solidFill>
                  <a:schemeClr val="lt1"/>
                </a:solidFill>
              </a:defRPr>
            </a:lvl9pPr>
          </a:lstStyle>
          <a:p>
            <a:endParaRPr/>
          </a:p>
        </p:txBody>
      </p:sp>
      <p:sp>
        <p:nvSpPr>
          <p:cNvPr id="60" name="Google Shape;60;p30"/>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30"/>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30"/>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3"/>
        <p:cNvGrpSpPr/>
        <p:nvPr/>
      </p:nvGrpSpPr>
      <p:grpSpPr>
        <a:xfrm>
          <a:off x="0" y="0"/>
          <a:ext cx="0" cy="0"/>
          <a:chOff x="0" y="0"/>
          <a:chExt cx="0" cy="0"/>
        </a:xfrm>
      </p:grpSpPr>
      <p:sp>
        <p:nvSpPr>
          <p:cNvPr id="64" name="Google Shape;64;p31"/>
          <p:cNvSpPr txBox="1">
            <a:spLocks noGrp="1"/>
          </p:cNvSpPr>
          <p:nvPr>
            <p:ph type="title"/>
          </p:nvPr>
        </p:nvSpPr>
        <p:spPr>
          <a:xfrm>
            <a:off x="513159" y="3365499"/>
            <a:ext cx="6400800" cy="11303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31"/>
          <p:cNvSpPr txBox="1">
            <a:spLocks noGrp="1"/>
          </p:cNvSpPr>
          <p:nvPr>
            <p:ph type="body" idx="1"/>
          </p:nvPr>
        </p:nvSpPr>
        <p:spPr>
          <a:xfrm>
            <a:off x="513159" y="514351"/>
            <a:ext cx="3703241" cy="2711450"/>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450"/>
              </a:spcBef>
              <a:spcAft>
                <a:spcPts val="0"/>
              </a:spcAft>
              <a:buSzPts val="1440"/>
              <a:buChar char="▶"/>
              <a:defRPr/>
            </a:lvl2pPr>
            <a:lvl3pPr marL="1371600" lvl="2" indent="-320039" algn="l">
              <a:spcBef>
                <a:spcPts val="450"/>
              </a:spcBef>
              <a:spcAft>
                <a:spcPts val="0"/>
              </a:spcAft>
              <a:buSzPts val="1440"/>
              <a:buChar char="▶"/>
              <a:defRPr/>
            </a:lvl3pPr>
            <a:lvl4pPr marL="1828800" lvl="3" indent="-320039" algn="l">
              <a:spcBef>
                <a:spcPts val="450"/>
              </a:spcBef>
              <a:spcAft>
                <a:spcPts val="0"/>
              </a:spcAft>
              <a:buSzPts val="1440"/>
              <a:buChar char="▶"/>
              <a:defRPr/>
            </a:lvl4pPr>
            <a:lvl5pPr marL="2286000" lvl="4" indent="-320039" algn="l">
              <a:spcBef>
                <a:spcPts val="450"/>
              </a:spcBef>
              <a:spcAft>
                <a:spcPts val="0"/>
              </a:spcAft>
              <a:buSzPts val="1440"/>
              <a:buChar char="▶"/>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66" name="Google Shape;66;p31"/>
          <p:cNvSpPr txBox="1">
            <a:spLocks noGrp="1"/>
          </p:cNvSpPr>
          <p:nvPr>
            <p:ph type="body" idx="2"/>
          </p:nvPr>
        </p:nvSpPr>
        <p:spPr>
          <a:xfrm>
            <a:off x="4356100" y="514351"/>
            <a:ext cx="3700859" cy="2711450"/>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450"/>
              </a:spcBef>
              <a:spcAft>
                <a:spcPts val="0"/>
              </a:spcAft>
              <a:buSzPts val="1440"/>
              <a:buChar char="▶"/>
              <a:defRPr/>
            </a:lvl2pPr>
            <a:lvl3pPr marL="1371600" lvl="2" indent="-320039" algn="l">
              <a:spcBef>
                <a:spcPts val="450"/>
              </a:spcBef>
              <a:spcAft>
                <a:spcPts val="0"/>
              </a:spcAft>
              <a:buSzPts val="1440"/>
              <a:buChar char="▶"/>
              <a:defRPr/>
            </a:lvl3pPr>
            <a:lvl4pPr marL="1828800" lvl="3" indent="-320039" algn="l">
              <a:spcBef>
                <a:spcPts val="450"/>
              </a:spcBef>
              <a:spcAft>
                <a:spcPts val="0"/>
              </a:spcAft>
              <a:buSzPts val="1440"/>
              <a:buChar char="▶"/>
              <a:defRPr/>
            </a:lvl4pPr>
            <a:lvl5pPr marL="2286000" lvl="4" indent="-320039" algn="l">
              <a:spcBef>
                <a:spcPts val="450"/>
              </a:spcBef>
              <a:spcAft>
                <a:spcPts val="0"/>
              </a:spcAft>
              <a:buSzPts val="1440"/>
              <a:buChar char="▶"/>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67" name="Google Shape;67;p31"/>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31"/>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31"/>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0"/>
        <p:cNvGrpSpPr/>
        <p:nvPr/>
      </p:nvGrpSpPr>
      <p:grpSpPr>
        <a:xfrm>
          <a:off x="0" y="0"/>
          <a:ext cx="0" cy="0"/>
          <a:chOff x="0" y="0"/>
          <a:chExt cx="0" cy="0"/>
        </a:xfrm>
      </p:grpSpPr>
      <p:sp>
        <p:nvSpPr>
          <p:cNvPr id="71" name="Google Shape;71;p32"/>
          <p:cNvSpPr txBox="1">
            <a:spLocks noGrp="1"/>
          </p:cNvSpPr>
          <p:nvPr>
            <p:ph type="title"/>
          </p:nvPr>
        </p:nvSpPr>
        <p:spPr>
          <a:xfrm>
            <a:off x="513159" y="3365499"/>
            <a:ext cx="6400800" cy="11303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2700"/>
              <a:buFont typeface="Century Gothic"/>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32"/>
          <p:cNvSpPr txBox="1">
            <a:spLocks noGrp="1"/>
          </p:cNvSpPr>
          <p:nvPr>
            <p:ph type="body" idx="1"/>
          </p:nvPr>
        </p:nvSpPr>
        <p:spPr>
          <a:xfrm>
            <a:off x="729061" y="514350"/>
            <a:ext cx="3487340" cy="432197"/>
          </a:xfrm>
          <a:prstGeom prst="rect">
            <a:avLst/>
          </a:prstGeom>
          <a:noFill/>
          <a:ln>
            <a:noFill/>
          </a:ln>
        </p:spPr>
        <p:txBody>
          <a:bodyPr spcFirstLastPara="1" wrap="square" lIns="91425" tIns="45700" rIns="91425" bIns="45700" anchor="b" anchorCtr="0">
            <a:noAutofit/>
          </a:bodyPr>
          <a:lstStyle>
            <a:lvl1pPr marL="457200" lvl="0" indent="-228600" algn="l">
              <a:spcBef>
                <a:spcPts val="420"/>
              </a:spcBef>
              <a:spcAft>
                <a:spcPts val="0"/>
              </a:spcAft>
              <a:buSzPts val="1680"/>
              <a:buNone/>
              <a:defRPr sz="2100" b="0">
                <a:solidFill>
                  <a:schemeClr val="lt1"/>
                </a:solidFill>
              </a:defRPr>
            </a:lvl1pPr>
            <a:lvl2pPr marL="914400" lvl="1" indent="-228600" algn="l">
              <a:spcBef>
                <a:spcPts val="450"/>
              </a:spcBef>
              <a:spcAft>
                <a:spcPts val="0"/>
              </a:spcAft>
              <a:buSzPts val="1200"/>
              <a:buNone/>
              <a:defRPr sz="1500" b="1"/>
            </a:lvl2pPr>
            <a:lvl3pPr marL="1371600" lvl="2" indent="-228600" algn="l">
              <a:spcBef>
                <a:spcPts val="450"/>
              </a:spcBef>
              <a:spcAft>
                <a:spcPts val="0"/>
              </a:spcAft>
              <a:buSzPts val="1080"/>
              <a:buNone/>
              <a:defRPr sz="1350" b="1"/>
            </a:lvl3pPr>
            <a:lvl4pPr marL="1828800" lvl="3" indent="-228600" algn="l">
              <a:spcBef>
                <a:spcPts val="450"/>
              </a:spcBef>
              <a:spcAft>
                <a:spcPts val="0"/>
              </a:spcAft>
              <a:buSzPts val="960"/>
              <a:buNone/>
              <a:defRPr sz="1200" b="1"/>
            </a:lvl4pPr>
            <a:lvl5pPr marL="2286000" lvl="4" indent="-228600" algn="l">
              <a:spcBef>
                <a:spcPts val="450"/>
              </a:spcBef>
              <a:spcAft>
                <a:spcPts val="0"/>
              </a:spcAft>
              <a:buSzPts val="960"/>
              <a:buNone/>
              <a:defRPr sz="1200" b="1"/>
            </a:lvl5pPr>
            <a:lvl6pPr marL="2743200" lvl="5" indent="-228600" algn="l">
              <a:spcBef>
                <a:spcPts val="450"/>
              </a:spcBef>
              <a:spcAft>
                <a:spcPts val="0"/>
              </a:spcAft>
              <a:buSzPts val="960"/>
              <a:buNone/>
              <a:defRPr sz="1200" b="1"/>
            </a:lvl6pPr>
            <a:lvl7pPr marL="3200400" lvl="6" indent="-228600" algn="l">
              <a:spcBef>
                <a:spcPts val="450"/>
              </a:spcBef>
              <a:spcAft>
                <a:spcPts val="0"/>
              </a:spcAft>
              <a:buSzPts val="960"/>
              <a:buNone/>
              <a:defRPr sz="1200" b="1"/>
            </a:lvl7pPr>
            <a:lvl8pPr marL="3657600" lvl="7" indent="-228600" algn="l">
              <a:spcBef>
                <a:spcPts val="450"/>
              </a:spcBef>
              <a:spcAft>
                <a:spcPts val="0"/>
              </a:spcAft>
              <a:buSzPts val="960"/>
              <a:buNone/>
              <a:defRPr sz="1200" b="1"/>
            </a:lvl8pPr>
            <a:lvl9pPr marL="4114800" lvl="8" indent="-228600" algn="l">
              <a:spcBef>
                <a:spcPts val="450"/>
              </a:spcBef>
              <a:spcAft>
                <a:spcPts val="450"/>
              </a:spcAft>
              <a:buSzPts val="960"/>
              <a:buNone/>
              <a:defRPr sz="1200" b="1"/>
            </a:lvl9pPr>
          </a:lstStyle>
          <a:p>
            <a:endParaRPr/>
          </a:p>
        </p:txBody>
      </p:sp>
      <p:sp>
        <p:nvSpPr>
          <p:cNvPr id="73" name="Google Shape;73;p32"/>
          <p:cNvSpPr txBox="1">
            <a:spLocks noGrp="1"/>
          </p:cNvSpPr>
          <p:nvPr>
            <p:ph type="body" idx="2"/>
          </p:nvPr>
        </p:nvSpPr>
        <p:spPr>
          <a:xfrm>
            <a:off x="513159" y="952897"/>
            <a:ext cx="3703241" cy="2272904"/>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450"/>
              </a:spcBef>
              <a:spcAft>
                <a:spcPts val="0"/>
              </a:spcAft>
              <a:buSzPts val="1440"/>
              <a:buChar char="▶"/>
              <a:defRPr/>
            </a:lvl2pPr>
            <a:lvl3pPr marL="1371600" lvl="2" indent="-320039" algn="l">
              <a:spcBef>
                <a:spcPts val="450"/>
              </a:spcBef>
              <a:spcAft>
                <a:spcPts val="0"/>
              </a:spcAft>
              <a:buSzPts val="1440"/>
              <a:buChar char="▶"/>
              <a:defRPr/>
            </a:lvl3pPr>
            <a:lvl4pPr marL="1828800" lvl="3" indent="-320039" algn="l">
              <a:spcBef>
                <a:spcPts val="450"/>
              </a:spcBef>
              <a:spcAft>
                <a:spcPts val="0"/>
              </a:spcAft>
              <a:buSzPts val="1440"/>
              <a:buChar char="▶"/>
              <a:defRPr/>
            </a:lvl4pPr>
            <a:lvl5pPr marL="2286000" lvl="4" indent="-320039" algn="l">
              <a:spcBef>
                <a:spcPts val="450"/>
              </a:spcBef>
              <a:spcAft>
                <a:spcPts val="0"/>
              </a:spcAft>
              <a:buSzPts val="1440"/>
              <a:buChar char="▶"/>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74" name="Google Shape;74;p32"/>
          <p:cNvSpPr txBox="1">
            <a:spLocks noGrp="1"/>
          </p:cNvSpPr>
          <p:nvPr>
            <p:ph type="body" idx="3"/>
          </p:nvPr>
        </p:nvSpPr>
        <p:spPr>
          <a:xfrm>
            <a:off x="4559299" y="514350"/>
            <a:ext cx="3498851" cy="432197"/>
          </a:xfrm>
          <a:prstGeom prst="rect">
            <a:avLst/>
          </a:prstGeom>
          <a:noFill/>
          <a:ln>
            <a:noFill/>
          </a:ln>
        </p:spPr>
        <p:txBody>
          <a:bodyPr spcFirstLastPara="1" wrap="square" lIns="91425" tIns="45700" rIns="91425" bIns="45700" anchor="b" anchorCtr="0">
            <a:noAutofit/>
          </a:bodyPr>
          <a:lstStyle>
            <a:lvl1pPr marL="457200" lvl="0" indent="-228600" algn="l">
              <a:spcBef>
                <a:spcPts val="420"/>
              </a:spcBef>
              <a:spcAft>
                <a:spcPts val="0"/>
              </a:spcAft>
              <a:buSzPts val="1680"/>
              <a:buNone/>
              <a:defRPr sz="2100" b="0">
                <a:solidFill>
                  <a:schemeClr val="lt1"/>
                </a:solidFill>
              </a:defRPr>
            </a:lvl1pPr>
            <a:lvl2pPr marL="914400" lvl="1" indent="-228600" algn="l">
              <a:spcBef>
                <a:spcPts val="450"/>
              </a:spcBef>
              <a:spcAft>
                <a:spcPts val="0"/>
              </a:spcAft>
              <a:buSzPts val="1200"/>
              <a:buNone/>
              <a:defRPr sz="1500" b="1"/>
            </a:lvl2pPr>
            <a:lvl3pPr marL="1371600" lvl="2" indent="-228600" algn="l">
              <a:spcBef>
                <a:spcPts val="450"/>
              </a:spcBef>
              <a:spcAft>
                <a:spcPts val="0"/>
              </a:spcAft>
              <a:buSzPts val="1080"/>
              <a:buNone/>
              <a:defRPr sz="1350" b="1"/>
            </a:lvl3pPr>
            <a:lvl4pPr marL="1828800" lvl="3" indent="-228600" algn="l">
              <a:spcBef>
                <a:spcPts val="450"/>
              </a:spcBef>
              <a:spcAft>
                <a:spcPts val="0"/>
              </a:spcAft>
              <a:buSzPts val="960"/>
              <a:buNone/>
              <a:defRPr sz="1200" b="1"/>
            </a:lvl4pPr>
            <a:lvl5pPr marL="2286000" lvl="4" indent="-228600" algn="l">
              <a:spcBef>
                <a:spcPts val="450"/>
              </a:spcBef>
              <a:spcAft>
                <a:spcPts val="0"/>
              </a:spcAft>
              <a:buSzPts val="960"/>
              <a:buNone/>
              <a:defRPr sz="1200" b="1"/>
            </a:lvl5pPr>
            <a:lvl6pPr marL="2743200" lvl="5" indent="-228600" algn="l">
              <a:spcBef>
                <a:spcPts val="450"/>
              </a:spcBef>
              <a:spcAft>
                <a:spcPts val="0"/>
              </a:spcAft>
              <a:buSzPts val="960"/>
              <a:buNone/>
              <a:defRPr sz="1200" b="1"/>
            </a:lvl6pPr>
            <a:lvl7pPr marL="3200400" lvl="6" indent="-228600" algn="l">
              <a:spcBef>
                <a:spcPts val="450"/>
              </a:spcBef>
              <a:spcAft>
                <a:spcPts val="0"/>
              </a:spcAft>
              <a:buSzPts val="960"/>
              <a:buNone/>
              <a:defRPr sz="1200" b="1"/>
            </a:lvl7pPr>
            <a:lvl8pPr marL="3657600" lvl="7" indent="-228600" algn="l">
              <a:spcBef>
                <a:spcPts val="450"/>
              </a:spcBef>
              <a:spcAft>
                <a:spcPts val="0"/>
              </a:spcAft>
              <a:buSzPts val="960"/>
              <a:buNone/>
              <a:defRPr sz="1200" b="1"/>
            </a:lvl8pPr>
            <a:lvl9pPr marL="4114800" lvl="8" indent="-228600" algn="l">
              <a:spcBef>
                <a:spcPts val="450"/>
              </a:spcBef>
              <a:spcAft>
                <a:spcPts val="450"/>
              </a:spcAft>
              <a:buSzPts val="960"/>
              <a:buNone/>
              <a:defRPr sz="1200" b="1"/>
            </a:lvl9pPr>
          </a:lstStyle>
          <a:p>
            <a:endParaRPr/>
          </a:p>
        </p:txBody>
      </p:sp>
      <p:sp>
        <p:nvSpPr>
          <p:cNvPr id="75" name="Google Shape;75;p32"/>
          <p:cNvSpPr txBox="1">
            <a:spLocks noGrp="1"/>
          </p:cNvSpPr>
          <p:nvPr>
            <p:ph type="body" idx="4"/>
          </p:nvPr>
        </p:nvSpPr>
        <p:spPr>
          <a:xfrm>
            <a:off x="4354909" y="946546"/>
            <a:ext cx="3696891" cy="2272904"/>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450"/>
              </a:spcBef>
              <a:spcAft>
                <a:spcPts val="0"/>
              </a:spcAft>
              <a:buSzPts val="1440"/>
              <a:buChar char="▶"/>
              <a:defRPr/>
            </a:lvl2pPr>
            <a:lvl3pPr marL="1371600" lvl="2" indent="-320039" algn="l">
              <a:spcBef>
                <a:spcPts val="450"/>
              </a:spcBef>
              <a:spcAft>
                <a:spcPts val="0"/>
              </a:spcAft>
              <a:buSzPts val="1440"/>
              <a:buChar char="▶"/>
              <a:defRPr/>
            </a:lvl3pPr>
            <a:lvl4pPr marL="1828800" lvl="3" indent="-320039" algn="l">
              <a:spcBef>
                <a:spcPts val="450"/>
              </a:spcBef>
              <a:spcAft>
                <a:spcPts val="0"/>
              </a:spcAft>
              <a:buSzPts val="1440"/>
              <a:buChar char="▶"/>
              <a:defRPr/>
            </a:lvl4pPr>
            <a:lvl5pPr marL="2286000" lvl="4" indent="-320039" algn="l">
              <a:spcBef>
                <a:spcPts val="450"/>
              </a:spcBef>
              <a:spcAft>
                <a:spcPts val="0"/>
              </a:spcAft>
              <a:buSzPts val="1440"/>
              <a:buChar char="▶"/>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76" name="Google Shape;76;p32"/>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32"/>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32"/>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9"/>
        <p:cNvGrpSpPr/>
        <p:nvPr/>
      </p:nvGrpSpPr>
      <p:grpSpPr>
        <a:xfrm>
          <a:off x="0" y="0"/>
          <a:ext cx="0" cy="0"/>
          <a:chOff x="0" y="0"/>
          <a:chExt cx="0" cy="0"/>
        </a:xfrm>
      </p:grpSpPr>
      <p:sp>
        <p:nvSpPr>
          <p:cNvPr id="80" name="Google Shape;80;p33"/>
          <p:cNvSpPr txBox="1">
            <a:spLocks noGrp="1"/>
          </p:cNvSpPr>
          <p:nvPr>
            <p:ph type="title"/>
          </p:nvPr>
        </p:nvSpPr>
        <p:spPr>
          <a:xfrm>
            <a:off x="5313759" y="514350"/>
            <a:ext cx="2743200" cy="10287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Font typeface="Century Gothic"/>
              <a:buNone/>
              <a:defRPr sz="1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33"/>
          <p:cNvSpPr txBox="1">
            <a:spLocks noGrp="1"/>
          </p:cNvSpPr>
          <p:nvPr>
            <p:ph type="body" idx="1"/>
          </p:nvPr>
        </p:nvSpPr>
        <p:spPr>
          <a:xfrm>
            <a:off x="513159" y="514350"/>
            <a:ext cx="4457701" cy="3981450"/>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450"/>
              </a:spcBef>
              <a:spcAft>
                <a:spcPts val="0"/>
              </a:spcAft>
              <a:buSzPts val="1440"/>
              <a:buChar char="▶"/>
              <a:defRPr/>
            </a:lvl2pPr>
            <a:lvl3pPr marL="1371600" lvl="2" indent="-320039" algn="l">
              <a:spcBef>
                <a:spcPts val="450"/>
              </a:spcBef>
              <a:spcAft>
                <a:spcPts val="0"/>
              </a:spcAft>
              <a:buSzPts val="1440"/>
              <a:buChar char="▶"/>
              <a:defRPr/>
            </a:lvl3pPr>
            <a:lvl4pPr marL="1828800" lvl="3" indent="-320039" algn="l">
              <a:spcBef>
                <a:spcPts val="450"/>
              </a:spcBef>
              <a:spcAft>
                <a:spcPts val="0"/>
              </a:spcAft>
              <a:buSzPts val="1440"/>
              <a:buChar char="▶"/>
              <a:defRPr/>
            </a:lvl4pPr>
            <a:lvl5pPr marL="2286000" lvl="4" indent="-320039" algn="l">
              <a:spcBef>
                <a:spcPts val="450"/>
              </a:spcBef>
              <a:spcAft>
                <a:spcPts val="0"/>
              </a:spcAft>
              <a:buSzPts val="1440"/>
              <a:buChar char="▶"/>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82" name="Google Shape;82;p33"/>
          <p:cNvSpPr txBox="1">
            <a:spLocks noGrp="1"/>
          </p:cNvSpPr>
          <p:nvPr>
            <p:ph type="body" idx="2"/>
          </p:nvPr>
        </p:nvSpPr>
        <p:spPr>
          <a:xfrm>
            <a:off x="5313759" y="1657350"/>
            <a:ext cx="2743200" cy="1568450"/>
          </a:xfrm>
          <a:prstGeom prst="rect">
            <a:avLst/>
          </a:prstGeom>
          <a:noFill/>
          <a:ln>
            <a:noFill/>
          </a:ln>
        </p:spPr>
        <p:txBody>
          <a:bodyPr spcFirstLastPara="1" wrap="square" lIns="91425" tIns="45700" rIns="91425" bIns="45700" anchor="t" anchorCtr="0">
            <a:normAutofit/>
          </a:bodyPr>
          <a:lstStyle>
            <a:lvl1pPr marL="457200" lvl="0" indent="-228600" algn="l">
              <a:spcBef>
                <a:spcPts val="240"/>
              </a:spcBef>
              <a:spcAft>
                <a:spcPts val="0"/>
              </a:spcAft>
              <a:buSzPts val="960"/>
              <a:buNone/>
              <a:defRPr sz="1200"/>
            </a:lvl1pPr>
            <a:lvl2pPr marL="914400" lvl="1" indent="-228600" algn="l">
              <a:spcBef>
                <a:spcPts val="450"/>
              </a:spcBef>
              <a:spcAft>
                <a:spcPts val="0"/>
              </a:spcAft>
              <a:buSzPts val="720"/>
              <a:buNone/>
              <a:defRPr sz="900"/>
            </a:lvl2pPr>
            <a:lvl3pPr marL="1371600" lvl="2" indent="-228600" algn="l">
              <a:spcBef>
                <a:spcPts val="450"/>
              </a:spcBef>
              <a:spcAft>
                <a:spcPts val="0"/>
              </a:spcAft>
              <a:buSzPts val="600"/>
              <a:buNone/>
              <a:defRPr sz="750"/>
            </a:lvl3pPr>
            <a:lvl4pPr marL="1828800" lvl="3" indent="-228600" algn="l">
              <a:spcBef>
                <a:spcPts val="450"/>
              </a:spcBef>
              <a:spcAft>
                <a:spcPts val="0"/>
              </a:spcAft>
              <a:buSzPts val="540"/>
              <a:buNone/>
              <a:defRPr sz="675"/>
            </a:lvl4pPr>
            <a:lvl5pPr marL="2286000" lvl="4" indent="-228600" algn="l">
              <a:spcBef>
                <a:spcPts val="450"/>
              </a:spcBef>
              <a:spcAft>
                <a:spcPts val="0"/>
              </a:spcAft>
              <a:buSzPts val="540"/>
              <a:buNone/>
              <a:defRPr sz="675"/>
            </a:lvl5pPr>
            <a:lvl6pPr marL="2743200" lvl="5" indent="-228600" algn="l">
              <a:spcBef>
                <a:spcPts val="450"/>
              </a:spcBef>
              <a:spcAft>
                <a:spcPts val="0"/>
              </a:spcAft>
              <a:buSzPts val="540"/>
              <a:buNone/>
              <a:defRPr sz="675"/>
            </a:lvl6pPr>
            <a:lvl7pPr marL="3200400" lvl="6" indent="-228600" algn="l">
              <a:spcBef>
                <a:spcPts val="450"/>
              </a:spcBef>
              <a:spcAft>
                <a:spcPts val="0"/>
              </a:spcAft>
              <a:buSzPts val="540"/>
              <a:buNone/>
              <a:defRPr sz="675"/>
            </a:lvl7pPr>
            <a:lvl8pPr marL="3657600" lvl="7" indent="-228600" algn="l">
              <a:spcBef>
                <a:spcPts val="450"/>
              </a:spcBef>
              <a:spcAft>
                <a:spcPts val="0"/>
              </a:spcAft>
              <a:buSzPts val="540"/>
              <a:buNone/>
              <a:defRPr sz="675"/>
            </a:lvl8pPr>
            <a:lvl9pPr marL="4114800" lvl="8" indent="-228600" algn="l">
              <a:spcBef>
                <a:spcPts val="450"/>
              </a:spcBef>
              <a:spcAft>
                <a:spcPts val="450"/>
              </a:spcAft>
              <a:buSzPts val="540"/>
              <a:buNone/>
              <a:defRPr sz="675"/>
            </a:lvl9pPr>
          </a:lstStyle>
          <a:p>
            <a:endParaRPr/>
          </a:p>
        </p:txBody>
      </p:sp>
      <p:sp>
        <p:nvSpPr>
          <p:cNvPr id="83" name="Google Shape;83;p33"/>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33"/>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33"/>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6"/>
        <p:cNvGrpSpPr/>
        <p:nvPr/>
      </p:nvGrpSpPr>
      <p:grpSpPr>
        <a:xfrm>
          <a:off x="0" y="0"/>
          <a:ext cx="0" cy="0"/>
          <a:chOff x="0" y="0"/>
          <a:chExt cx="0" cy="0"/>
        </a:xfrm>
      </p:grpSpPr>
      <p:sp>
        <p:nvSpPr>
          <p:cNvPr id="87" name="Google Shape;87;p34"/>
          <p:cNvSpPr txBox="1">
            <a:spLocks noGrp="1"/>
          </p:cNvSpPr>
          <p:nvPr>
            <p:ph type="title"/>
          </p:nvPr>
        </p:nvSpPr>
        <p:spPr>
          <a:xfrm>
            <a:off x="3542109" y="1085850"/>
            <a:ext cx="4514850" cy="8572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2100"/>
              <a:buFont typeface="Century Gothic"/>
              <a:buNone/>
              <a:defRPr sz="21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34"/>
          <p:cNvSpPr>
            <a:spLocks noGrp="1"/>
          </p:cNvSpPr>
          <p:nvPr>
            <p:ph type="pic" idx="2"/>
          </p:nvPr>
        </p:nvSpPr>
        <p:spPr>
          <a:xfrm>
            <a:off x="741759" y="685800"/>
            <a:ext cx="2460731" cy="3429000"/>
          </a:xfrm>
          <a:prstGeom prst="snip2DiagRect">
            <a:avLst>
              <a:gd name="adj1" fmla="val 10815"/>
              <a:gd name="adj2" fmla="val 0"/>
            </a:avLst>
          </a:prstGeom>
          <a:noFill/>
          <a:ln w="15875" cap="flat" cmpd="sng">
            <a:solidFill>
              <a:schemeClr val="lt1">
                <a:alpha val="40000"/>
              </a:schemeClr>
            </a:solidFill>
            <a:prstDash val="solid"/>
            <a:round/>
            <a:headEnd type="none" w="sm" len="sm"/>
            <a:tailEnd type="none" w="sm" len="sm"/>
          </a:ln>
        </p:spPr>
      </p:sp>
      <p:sp>
        <p:nvSpPr>
          <p:cNvPr id="89" name="Google Shape;89;p34"/>
          <p:cNvSpPr txBox="1">
            <a:spLocks noGrp="1"/>
          </p:cNvSpPr>
          <p:nvPr>
            <p:ph type="body" idx="1"/>
          </p:nvPr>
        </p:nvSpPr>
        <p:spPr>
          <a:xfrm>
            <a:off x="3542109" y="2082800"/>
            <a:ext cx="4516041" cy="1536700"/>
          </a:xfrm>
          <a:prstGeom prst="rect">
            <a:avLst/>
          </a:prstGeom>
          <a:noFill/>
          <a:ln>
            <a:noFill/>
          </a:ln>
        </p:spPr>
        <p:txBody>
          <a:bodyPr spcFirstLastPara="1" wrap="square" lIns="91425" tIns="45700" rIns="91425" bIns="45700" anchor="t" anchorCtr="0">
            <a:normAutofit/>
          </a:bodyPr>
          <a:lstStyle>
            <a:lvl1pPr marL="457200" lvl="0" indent="-228600" algn="l">
              <a:spcBef>
                <a:spcPts val="270"/>
              </a:spcBef>
              <a:spcAft>
                <a:spcPts val="0"/>
              </a:spcAft>
              <a:buSzPts val="1080"/>
              <a:buNone/>
              <a:defRPr sz="1350"/>
            </a:lvl1pPr>
            <a:lvl2pPr marL="914400" lvl="1" indent="-228600" algn="l">
              <a:spcBef>
                <a:spcPts val="450"/>
              </a:spcBef>
              <a:spcAft>
                <a:spcPts val="0"/>
              </a:spcAft>
              <a:buSzPts val="720"/>
              <a:buNone/>
              <a:defRPr sz="900"/>
            </a:lvl2pPr>
            <a:lvl3pPr marL="1371600" lvl="2" indent="-228600" algn="l">
              <a:spcBef>
                <a:spcPts val="450"/>
              </a:spcBef>
              <a:spcAft>
                <a:spcPts val="0"/>
              </a:spcAft>
              <a:buSzPts val="600"/>
              <a:buNone/>
              <a:defRPr sz="750"/>
            </a:lvl3pPr>
            <a:lvl4pPr marL="1828800" lvl="3" indent="-228600" algn="l">
              <a:spcBef>
                <a:spcPts val="450"/>
              </a:spcBef>
              <a:spcAft>
                <a:spcPts val="0"/>
              </a:spcAft>
              <a:buSzPts val="540"/>
              <a:buNone/>
              <a:defRPr sz="675"/>
            </a:lvl4pPr>
            <a:lvl5pPr marL="2286000" lvl="4" indent="-228600" algn="l">
              <a:spcBef>
                <a:spcPts val="450"/>
              </a:spcBef>
              <a:spcAft>
                <a:spcPts val="0"/>
              </a:spcAft>
              <a:buSzPts val="540"/>
              <a:buNone/>
              <a:defRPr sz="675"/>
            </a:lvl5pPr>
            <a:lvl6pPr marL="2743200" lvl="5" indent="-228600" algn="l">
              <a:spcBef>
                <a:spcPts val="450"/>
              </a:spcBef>
              <a:spcAft>
                <a:spcPts val="0"/>
              </a:spcAft>
              <a:buSzPts val="540"/>
              <a:buNone/>
              <a:defRPr sz="675"/>
            </a:lvl6pPr>
            <a:lvl7pPr marL="3200400" lvl="6" indent="-228600" algn="l">
              <a:spcBef>
                <a:spcPts val="450"/>
              </a:spcBef>
              <a:spcAft>
                <a:spcPts val="0"/>
              </a:spcAft>
              <a:buSzPts val="540"/>
              <a:buNone/>
              <a:defRPr sz="675"/>
            </a:lvl7pPr>
            <a:lvl8pPr marL="3657600" lvl="7" indent="-228600" algn="l">
              <a:spcBef>
                <a:spcPts val="450"/>
              </a:spcBef>
              <a:spcAft>
                <a:spcPts val="0"/>
              </a:spcAft>
              <a:buSzPts val="540"/>
              <a:buNone/>
              <a:defRPr sz="675"/>
            </a:lvl8pPr>
            <a:lvl9pPr marL="4114800" lvl="8" indent="-228600" algn="l">
              <a:spcBef>
                <a:spcPts val="450"/>
              </a:spcBef>
              <a:spcAft>
                <a:spcPts val="450"/>
              </a:spcAft>
              <a:buSzPts val="540"/>
              <a:buNone/>
              <a:defRPr sz="675"/>
            </a:lvl9pPr>
          </a:lstStyle>
          <a:p>
            <a:endParaRPr/>
          </a:p>
        </p:txBody>
      </p:sp>
      <p:sp>
        <p:nvSpPr>
          <p:cNvPr id="90" name="Google Shape;90;p34"/>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34"/>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34"/>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Panoramic Picture with Caption">
  <p:cSld name="Panoramic Picture with Caption">
    <p:spTree>
      <p:nvGrpSpPr>
        <p:cNvPr id="1" name="Shape 93"/>
        <p:cNvGrpSpPr/>
        <p:nvPr/>
      </p:nvGrpSpPr>
      <p:grpSpPr>
        <a:xfrm>
          <a:off x="0" y="0"/>
          <a:ext cx="0" cy="0"/>
          <a:chOff x="0" y="0"/>
          <a:chExt cx="0" cy="0"/>
        </a:xfrm>
      </p:grpSpPr>
      <p:sp>
        <p:nvSpPr>
          <p:cNvPr id="94" name="Google Shape;94;p35"/>
          <p:cNvSpPr txBox="1">
            <a:spLocks noGrp="1"/>
          </p:cNvSpPr>
          <p:nvPr>
            <p:ph type="title"/>
          </p:nvPr>
        </p:nvSpPr>
        <p:spPr>
          <a:xfrm>
            <a:off x="513159" y="3365499"/>
            <a:ext cx="6400800" cy="11303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35"/>
          <p:cNvSpPr>
            <a:spLocks noGrp="1"/>
          </p:cNvSpPr>
          <p:nvPr>
            <p:ph type="pic" idx="2"/>
          </p:nvPr>
        </p:nvSpPr>
        <p:spPr>
          <a:xfrm>
            <a:off x="514350" y="400050"/>
            <a:ext cx="8114109" cy="2343150"/>
          </a:xfrm>
          <a:prstGeom prst="snip2DiagRect">
            <a:avLst>
              <a:gd name="adj1" fmla="val 10815"/>
              <a:gd name="adj2" fmla="val 0"/>
            </a:avLst>
          </a:prstGeom>
          <a:noFill/>
          <a:ln w="15875" cap="flat" cmpd="sng">
            <a:solidFill>
              <a:schemeClr val="lt1">
                <a:alpha val="40000"/>
              </a:schemeClr>
            </a:solidFill>
            <a:prstDash val="solid"/>
            <a:round/>
            <a:headEnd type="none" w="sm" len="sm"/>
            <a:tailEnd type="none" w="sm" len="sm"/>
          </a:ln>
        </p:spPr>
      </p:sp>
      <p:sp>
        <p:nvSpPr>
          <p:cNvPr id="96" name="Google Shape;96;p35"/>
          <p:cNvSpPr txBox="1">
            <a:spLocks noGrp="1"/>
          </p:cNvSpPr>
          <p:nvPr>
            <p:ph type="body" idx="1"/>
          </p:nvPr>
        </p:nvSpPr>
        <p:spPr>
          <a:xfrm>
            <a:off x="685801" y="2882900"/>
            <a:ext cx="6228158" cy="342900"/>
          </a:xfrm>
          <a:prstGeom prst="rect">
            <a:avLst/>
          </a:prstGeom>
          <a:noFill/>
          <a:ln>
            <a:noFill/>
          </a:ln>
        </p:spPr>
        <p:txBody>
          <a:bodyPr spcFirstLastPara="1" wrap="square" lIns="91425" tIns="45700" rIns="91425" bIns="45700" anchor="t" anchorCtr="0">
            <a:normAutofit/>
          </a:bodyPr>
          <a:lstStyle>
            <a:lvl1pPr marL="457200" lvl="0" indent="-228600" algn="l">
              <a:spcBef>
                <a:spcPts val="240"/>
              </a:spcBef>
              <a:spcAft>
                <a:spcPts val="0"/>
              </a:spcAft>
              <a:buSzPts val="960"/>
              <a:buFont typeface="Century Gothic"/>
              <a:buNone/>
              <a:defRPr sz="1200"/>
            </a:lvl1pPr>
            <a:lvl2pPr marL="914400" lvl="1" indent="-228600" algn="l">
              <a:spcBef>
                <a:spcPts val="450"/>
              </a:spcBef>
              <a:spcAft>
                <a:spcPts val="0"/>
              </a:spcAft>
              <a:buSzPts val="1080"/>
              <a:buFont typeface="Century Gothic"/>
              <a:buNone/>
              <a:defRPr/>
            </a:lvl2pPr>
            <a:lvl3pPr marL="1371600" lvl="2" indent="-228600" algn="l">
              <a:spcBef>
                <a:spcPts val="450"/>
              </a:spcBef>
              <a:spcAft>
                <a:spcPts val="0"/>
              </a:spcAft>
              <a:buSzPts val="960"/>
              <a:buFont typeface="Century Gothic"/>
              <a:buNone/>
              <a:defRPr/>
            </a:lvl3pPr>
            <a:lvl4pPr marL="1828800" lvl="3" indent="-228600" algn="l">
              <a:spcBef>
                <a:spcPts val="450"/>
              </a:spcBef>
              <a:spcAft>
                <a:spcPts val="0"/>
              </a:spcAft>
              <a:buSzPts val="840"/>
              <a:buFont typeface="Century Gothic"/>
              <a:buNone/>
              <a:defRPr/>
            </a:lvl4pPr>
            <a:lvl5pPr marL="2286000" lvl="4" indent="-228600" algn="l">
              <a:spcBef>
                <a:spcPts val="450"/>
              </a:spcBef>
              <a:spcAft>
                <a:spcPts val="0"/>
              </a:spcAft>
              <a:buSzPts val="840"/>
              <a:buFont typeface="Century Gothic"/>
              <a:buNone/>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97" name="Google Shape;97;p35"/>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35"/>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35"/>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00"/>
        <p:cNvGrpSpPr/>
        <p:nvPr/>
      </p:nvGrpSpPr>
      <p:grpSpPr>
        <a:xfrm>
          <a:off x="0" y="0"/>
          <a:ext cx="0" cy="0"/>
          <a:chOff x="0" y="0"/>
          <a:chExt cx="0" cy="0"/>
        </a:xfrm>
      </p:grpSpPr>
      <p:sp>
        <p:nvSpPr>
          <p:cNvPr id="101" name="Google Shape;101;p36"/>
          <p:cNvSpPr txBox="1">
            <a:spLocks noGrp="1"/>
          </p:cNvSpPr>
          <p:nvPr>
            <p:ph type="title"/>
          </p:nvPr>
        </p:nvSpPr>
        <p:spPr>
          <a:xfrm>
            <a:off x="513160" y="514350"/>
            <a:ext cx="7543800" cy="20574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2400"/>
              <a:buFont typeface="Century Gothic"/>
              <a:buNone/>
              <a:defRPr sz="2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6"/>
          <p:cNvSpPr txBox="1">
            <a:spLocks noGrp="1"/>
          </p:cNvSpPr>
          <p:nvPr>
            <p:ph type="body" idx="1"/>
          </p:nvPr>
        </p:nvSpPr>
        <p:spPr>
          <a:xfrm>
            <a:off x="513159" y="3086100"/>
            <a:ext cx="6401991" cy="1409700"/>
          </a:xfrm>
          <a:prstGeom prst="rect">
            <a:avLst/>
          </a:prstGeom>
          <a:noFill/>
          <a:ln>
            <a:noFill/>
          </a:ln>
        </p:spPr>
        <p:txBody>
          <a:bodyPr spcFirstLastPara="1" wrap="square" lIns="91425" tIns="45700" rIns="91425" bIns="45700" anchor="ctr" anchorCtr="0">
            <a:normAutofit/>
          </a:bodyPr>
          <a:lstStyle>
            <a:lvl1pPr marL="457200" lvl="0" indent="-228600" algn="l">
              <a:spcBef>
                <a:spcPts val="300"/>
              </a:spcBef>
              <a:spcAft>
                <a:spcPts val="0"/>
              </a:spcAft>
              <a:buSzPts val="1200"/>
              <a:buNone/>
              <a:defRPr sz="1500">
                <a:solidFill>
                  <a:srgbClr val="0F486F"/>
                </a:solidFill>
              </a:defRPr>
            </a:lvl1pPr>
            <a:lvl2pPr marL="914400" lvl="1" indent="-228600" algn="l">
              <a:spcBef>
                <a:spcPts val="450"/>
              </a:spcBef>
              <a:spcAft>
                <a:spcPts val="0"/>
              </a:spcAft>
              <a:buSzPts val="1080"/>
              <a:buNone/>
              <a:defRPr sz="1350">
                <a:solidFill>
                  <a:schemeClr val="lt1"/>
                </a:solidFill>
              </a:defRPr>
            </a:lvl2pPr>
            <a:lvl3pPr marL="1371600" lvl="2" indent="-228600" algn="l">
              <a:spcBef>
                <a:spcPts val="450"/>
              </a:spcBef>
              <a:spcAft>
                <a:spcPts val="0"/>
              </a:spcAft>
              <a:buSzPts val="960"/>
              <a:buNone/>
              <a:defRPr sz="1200">
                <a:solidFill>
                  <a:schemeClr val="lt1"/>
                </a:solidFill>
              </a:defRPr>
            </a:lvl3pPr>
            <a:lvl4pPr marL="1828800" lvl="3" indent="-228600" algn="l">
              <a:spcBef>
                <a:spcPts val="450"/>
              </a:spcBef>
              <a:spcAft>
                <a:spcPts val="0"/>
              </a:spcAft>
              <a:buSzPts val="840"/>
              <a:buNone/>
              <a:defRPr sz="1050">
                <a:solidFill>
                  <a:schemeClr val="lt1"/>
                </a:solidFill>
              </a:defRPr>
            </a:lvl4pPr>
            <a:lvl5pPr marL="2286000" lvl="4" indent="-228600" algn="l">
              <a:spcBef>
                <a:spcPts val="450"/>
              </a:spcBef>
              <a:spcAft>
                <a:spcPts val="0"/>
              </a:spcAft>
              <a:buSzPts val="840"/>
              <a:buNone/>
              <a:defRPr sz="1050">
                <a:solidFill>
                  <a:schemeClr val="lt1"/>
                </a:solidFill>
              </a:defRPr>
            </a:lvl5pPr>
            <a:lvl6pPr marL="2743200" lvl="5" indent="-228600" algn="l">
              <a:spcBef>
                <a:spcPts val="450"/>
              </a:spcBef>
              <a:spcAft>
                <a:spcPts val="0"/>
              </a:spcAft>
              <a:buSzPts val="840"/>
              <a:buNone/>
              <a:defRPr sz="1050">
                <a:solidFill>
                  <a:schemeClr val="lt1"/>
                </a:solidFill>
              </a:defRPr>
            </a:lvl6pPr>
            <a:lvl7pPr marL="3200400" lvl="6" indent="-228600" algn="l">
              <a:spcBef>
                <a:spcPts val="450"/>
              </a:spcBef>
              <a:spcAft>
                <a:spcPts val="0"/>
              </a:spcAft>
              <a:buSzPts val="840"/>
              <a:buNone/>
              <a:defRPr sz="1050">
                <a:solidFill>
                  <a:schemeClr val="lt1"/>
                </a:solidFill>
              </a:defRPr>
            </a:lvl7pPr>
            <a:lvl8pPr marL="3657600" lvl="7" indent="-228600" algn="l">
              <a:spcBef>
                <a:spcPts val="450"/>
              </a:spcBef>
              <a:spcAft>
                <a:spcPts val="0"/>
              </a:spcAft>
              <a:buSzPts val="840"/>
              <a:buNone/>
              <a:defRPr sz="1050">
                <a:solidFill>
                  <a:schemeClr val="lt1"/>
                </a:solidFill>
              </a:defRPr>
            </a:lvl8pPr>
            <a:lvl9pPr marL="4114800" lvl="8" indent="-228600" algn="l">
              <a:spcBef>
                <a:spcPts val="450"/>
              </a:spcBef>
              <a:spcAft>
                <a:spcPts val="450"/>
              </a:spcAft>
              <a:buSzPts val="840"/>
              <a:buNone/>
              <a:defRPr sz="1050">
                <a:solidFill>
                  <a:schemeClr val="lt1"/>
                </a:solidFill>
              </a:defRPr>
            </a:lvl9pPr>
          </a:lstStyle>
          <a:p>
            <a:endParaRPr/>
          </a:p>
        </p:txBody>
      </p:sp>
      <p:sp>
        <p:nvSpPr>
          <p:cNvPr id="103" name="Google Shape;103;p36"/>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4" name="Google Shape;104;p36"/>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36"/>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06"/>
        <p:cNvGrpSpPr/>
        <p:nvPr/>
      </p:nvGrpSpPr>
      <p:grpSpPr>
        <a:xfrm>
          <a:off x="0" y="0"/>
          <a:ext cx="0" cy="0"/>
          <a:chOff x="0" y="0"/>
          <a:chExt cx="0" cy="0"/>
        </a:xfrm>
      </p:grpSpPr>
      <p:sp>
        <p:nvSpPr>
          <p:cNvPr id="107" name="Google Shape;107;p37"/>
          <p:cNvSpPr txBox="1">
            <a:spLocks noGrp="1"/>
          </p:cNvSpPr>
          <p:nvPr>
            <p:ph type="title"/>
          </p:nvPr>
        </p:nvSpPr>
        <p:spPr>
          <a:xfrm>
            <a:off x="856059" y="514350"/>
            <a:ext cx="6858001" cy="20574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2400"/>
              <a:buFont typeface="Century Gothic"/>
              <a:buNone/>
              <a:defRPr sz="2400" b="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37"/>
          <p:cNvSpPr txBox="1">
            <a:spLocks noGrp="1"/>
          </p:cNvSpPr>
          <p:nvPr>
            <p:ph type="body" idx="1"/>
          </p:nvPr>
        </p:nvSpPr>
        <p:spPr>
          <a:xfrm>
            <a:off x="1084659" y="2571750"/>
            <a:ext cx="6400800" cy="285750"/>
          </a:xfrm>
          <a:prstGeom prst="rect">
            <a:avLst/>
          </a:prstGeom>
          <a:noFill/>
          <a:ln>
            <a:noFill/>
          </a:ln>
        </p:spPr>
        <p:txBody>
          <a:bodyPr spcFirstLastPara="1" wrap="square" lIns="91425" tIns="45700" rIns="91425" bIns="45700" anchor="ctr" anchorCtr="0">
            <a:normAutofit/>
          </a:bodyPr>
          <a:lstStyle>
            <a:lvl1pPr marL="457200" lvl="0" indent="-228600" algn="l">
              <a:spcBef>
                <a:spcPts val="300"/>
              </a:spcBef>
              <a:spcAft>
                <a:spcPts val="0"/>
              </a:spcAft>
              <a:buSzPts val="1200"/>
              <a:buFont typeface="Century Gothic"/>
              <a:buNone/>
              <a:defRPr/>
            </a:lvl1pPr>
            <a:lvl2pPr marL="914400" lvl="1" indent="-228600" algn="l">
              <a:spcBef>
                <a:spcPts val="450"/>
              </a:spcBef>
              <a:spcAft>
                <a:spcPts val="0"/>
              </a:spcAft>
              <a:buSzPts val="1080"/>
              <a:buFont typeface="Century Gothic"/>
              <a:buNone/>
              <a:defRPr/>
            </a:lvl2pPr>
            <a:lvl3pPr marL="1371600" lvl="2" indent="-228600" algn="l">
              <a:spcBef>
                <a:spcPts val="450"/>
              </a:spcBef>
              <a:spcAft>
                <a:spcPts val="0"/>
              </a:spcAft>
              <a:buSzPts val="960"/>
              <a:buFont typeface="Century Gothic"/>
              <a:buNone/>
              <a:defRPr/>
            </a:lvl3pPr>
            <a:lvl4pPr marL="1828800" lvl="3" indent="-228600" algn="l">
              <a:spcBef>
                <a:spcPts val="450"/>
              </a:spcBef>
              <a:spcAft>
                <a:spcPts val="0"/>
              </a:spcAft>
              <a:buSzPts val="840"/>
              <a:buFont typeface="Century Gothic"/>
              <a:buNone/>
              <a:defRPr/>
            </a:lvl4pPr>
            <a:lvl5pPr marL="2286000" lvl="4" indent="-228600" algn="l">
              <a:spcBef>
                <a:spcPts val="450"/>
              </a:spcBef>
              <a:spcAft>
                <a:spcPts val="0"/>
              </a:spcAft>
              <a:buSzPts val="840"/>
              <a:buFont typeface="Century Gothic"/>
              <a:buNone/>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109" name="Google Shape;109;p37"/>
          <p:cNvSpPr txBox="1">
            <a:spLocks noGrp="1"/>
          </p:cNvSpPr>
          <p:nvPr>
            <p:ph type="body" idx="2"/>
          </p:nvPr>
        </p:nvSpPr>
        <p:spPr>
          <a:xfrm>
            <a:off x="513160" y="3225801"/>
            <a:ext cx="6400800" cy="1263649"/>
          </a:xfrm>
          <a:prstGeom prst="rect">
            <a:avLst/>
          </a:prstGeom>
          <a:noFill/>
          <a:ln>
            <a:noFill/>
          </a:ln>
        </p:spPr>
        <p:txBody>
          <a:bodyPr spcFirstLastPara="1" wrap="square" lIns="91425" tIns="45700" rIns="91425" bIns="45700" anchor="ctr" anchorCtr="0">
            <a:normAutofit/>
          </a:bodyPr>
          <a:lstStyle>
            <a:lvl1pPr marL="457200" lvl="0" indent="-228600" algn="l">
              <a:spcBef>
                <a:spcPts val="300"/>
              </a:spcBef>
              <a:spcAft>
                <a:spcPts val="0"/>
              </a:spcAft>
              <a:buSzPts val="1200"/>
              <a:buNone/>
              <a:defRPr sz="1500">
                <a:solidFill>
                  <a:srgbClr val="0F486F"/>
                </a:solidFill>
              </a:defRPr>
            </a:lvl1pPr>
            <a:lvl2pPr marL="914400" lvl="1" indent="-228600" algn="l">
              <a:spcBef>
                <a:spcPts val="450"/>
              </a:spcBef>
              <a:spcAft>
                <a:spcPts val="0"/>
              </a:spcAft>
              <a:buSzPts val="1080"/>
              <a:buNone/>
              <a:defRPr sz="1350">
                <a:solidFill>
                  <a:schemeClr val="lt1"/>
                </a:solidFill>
              </a:defRPr>
            </a:lvl2pPr>
            <a:lvl3pPr marL="1371600" lvl="2" indent="-228600" algn="l">
              <a:spcBef>
                <a:spcPts val="450"/>
              </a:spcBef>
              <a:spcAft>
                <a:spcPts val="0"/>
              </a:spcAft>
              <a:buSzPts val="960"/>
              <a:buNone/>
              <a:defRPr sz="1200">
                <a:solidFill>
                  <a:schemeClr val="lt1"/>
                </a:solidFill>
              </a:defRPr>
            </a:lvl3pPr>
            <a:lvl4pPr marL="1828800" lvl="3" indent="-228600" algn="l">
              <a:spcBef>
                <a:spcPts val="450"/>
              </a:spcBef>
              <a:spcAft>
                <a:spcPts val="0"/>
              </a:spcAft>
              <a:buSzPts val="840"/>
              <a:buNone/>
              <a:defRPr sz="1050">
                <a:solidFill>
                  <a:schemeClr val="lt1"/>
                </a:solidFill>
              </a:defRPr>
            </a:lvl4pPr>
            <a:lvl5pPr marL="2286000" lvl="4" indent="-228600" algn="l">
              <a:spcBef>
                <a:spcPts val="450"/>
              </a:spcBef>
              <a:spcAft>
                <a:spcPts val="0"/>
              </a:spcAft>
              <a:buSzPts val="840"/>
              <a:buNone/>
              <a:defRPr sz="1050">
                <a:solidFill>
                  <a:schemeClr val="lt1"/>
                </a:solidFill>
              </a:defRPr>
            </a:lvl5pPr>
            <a:lvl6pPr marL="2743200" lvl="5" indent="-228600" algn="l">
              <a:spcBef>
                <a:spcPts val="450"/>
              </a:spcBef>
              <a:spcAft>
                <a:spcPts val="0"/>
              </a:spcAft>
              <a:buSzPts val="840"/>
              <a:buNone/>
              <a:defRPr sz="1050">
                <a:solidFill>
                  <a:schemeClr val="lt1"/>
                </a:solidFill>
              </a:defRPr>
            </a:lvl6pPr>
            <a:lvl7pPr marL="3200400" lvl="6" indent="-228600" algn="l">
              <a:spcBef>
                <a:spcPts val="450"/>
              </a:spcBef>
              <a:spcAft>
                <a:spcPts val="0"/>
              </a:spcAft>
              <a:buSzPts val="840"/>
              <a:buNone/>
              <a:defRPr sz="1050">
                <a:solidFill>
                  <a:schemeClr val="lt1"/>
                </a:solidFill>
              </a:defRPr>
            </a:lvl7pPr>
            <a:lvl8pPr marL="3657600" lvl="7" indent="-228600" algn="l">
              <a:spcBef>
                <a:spcPts val="450"/>
              </a:spcBef>
              <a:spcAft>
                <a:spcPts val="0"/>
              </a:spcAft>
              <a:buSzPts val="840"/>
              <a:buNone/>
              <a:defRPr sz="1050">
                <a:solidFill>
                  <a:schemeClr val="lt1"/>
                </a:solidFill>
              </a:defRPr>
            </a:lvl8pPr>
            <a:lvl9pPr marL="4114800" lvl="8" indent="-228600" algn="l">
              <a:spcBef>
                <a:spcPts val="450"/>
              </a:spcBef>
              <a:spcAft>
                <a:spcPts val="450"/>
              </a:spcAft>
              <a:buSzPts val="840"/>
              <a:buNone/>
              <a:defRPr sz="1050">
                <a:solidFill>
                  <a:schemeClr val="lt1"/>
                </a:solidFill>
              </a:defRPr>
            </a:lvl9pPr>
          </a:lstStyle>
          <a:p>
            <a:endParaRPr/>
          </a:p>
        </p:txBody>
      </p:sp>
      <p:sp>
        <p:nvSpPr>
          <p:cNvPr id="110" name="Google Shape;110;p37"/>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37"/>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37"/>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
        <p:nvSpPr>
          <p:cNvPr id="113" name="Google Shape;113;p37"/>
          <p:cNvSpPr txBox="1"/>
          <p:nvPr/>
        </p:nvSpPr>
        <p:spPr>
          <a:xfrm>
            <a:off x="398859" y="609167"/>
            <a:ext cx="457200" cy="438582"/>
          </a:xfrm>
          <a:prstGeom prst="rect">
            <a:avLst/>
          </a:prstGeom>
          <a:noFill/>
          <a:ln>
            <a:noFill/>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None/>
            </a:pPr>
            <a:r>
              <a:rPr lang="en" sz="6000" b="0" i="0" u="none" strike="noStrike" cap="none">
                <a:solidFill>
                  <a:schemeClr val="lt1"/>
                </a:solidFill>
                <a:latin typeface="Arial"/>
                <a:ea typeface="Arial"/>
                <a:cs typeface="Arial"/>
                <a:sym typeface="Arial"/>
              </a:rPr>
              <a:t>“</a:t>
            </a:r>
            <a:endParaRPr/>
          </a:p>
        </p:txBody>
      </p:sp>
      <p:sp>
        <p:nvSpPr>
          <p:cNvPr id="114" name="Google Shape;114;p37"/>
          <p:cNvSpPr txBox="1"/>
          <p:nvPr/>
        </p:nvSpPr>
        <p:spPr>
          <a:xfrm>
            <a:off x="7714059" y="2076451"/>
            <a:ext cx="457200" cy="438582"/>
          </a:xfrm>
          <a:prstGeom prst="rect">
            <a:avLst/>
          </a:prstGeom>
          <a:noFill/>
          <a:ln>
            <a:noFill/>
          </a:ln>
        </p:spPr>
        <p:txBody>
          <a:bodyPr spcFirstLastPara="1" wrap="square" lIns="68575" tIns="34275" rIns="68575" bIns="34275" anchor="ctr" anchorCtr="0">
            <a:noAutofit/>
          </a:bodyPr>
          <a:lstStyle/>
          <a:p>
            <a:pPr marL="0" marR="0" lvl="0" indent="0" algn="r" rtl="0">
              <a:lnSpc>
                <a:spcPct val="100000"/>
              </a:lnSpc>
              <a:spcBef>
                <a:spcPts val="0"/>
              </a:spcBef>
              <a:spcAft>
                <a:spcPts val="0"/>
              </a:spcAft>
              <a:buNone/>
            </a:pPr>
            <a:r>
              <a:rPr lang="en" sz="6000" b="0" i="0" u="none" strike="noStrike" cap="none">
                <a:solidFill>
                  <a:schemeClr val="lt1"/>
                </a:solidFill>
                <a:latin typeface="Arial"/>
                <a:ea typeface="Arial"/>
                <a:cs typeface="Arial"/>
                <a:sym typeface="Arial"/>
              </a:rPr>
              <a:t>”</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15"/>
        <p:cNvGrpSpPr/>
        <p:nvPr/>
      </p:nvGrpSpPr>
      <p:grpSpPr>
        <a:xfrm>
          <a:off x="0" y="0"/>
          <a:ext cx="0" cy="0"/>
          <a:chOff x="0" y="0"/>
          <a:chExt cx="0" cy="0"/>
        </a:xfrm>
      </p:grpSpPr>
      <p:sp>
        <p:nvSpPr>
          <p:cNvPr id="116" name="Google Shape;116;p38"/>
          <p:cNvSpPr txBox="1">
            <a:spLocks noGrp="1"/>
          </p:cNvSpPr>
          <p:nvPr>
            <p:ph type="title"/>
          </p:nvPr>
        </p:nvSpPr>
        <p:spPr>
          <a:xfrm>
            <a:off x="513159" y="2571750"/>
            <a:ext cx="6400800" cy="1273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2400"/>
              <a:buFont typeface="Century Gothic"/>
              <a:buNone/>
              <a:defRPr sz="2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38"/>
          <p:cNvSpPr txBox="1">
            <a:spLocks noGrp="1"/>
          </p:cNvSpPr>
          <p:nvPr>
            <p:ph type="body" idx="1"/>
          </p:nvPr>
        </p:nvSpPr>
        <p:spPr>
          <a:xfrm>
            <a:off x="513158" y="3849736"/>
            <a:ext cx="6401993" cy="645300"/>
          </a:xfrm>
          <a:prstGeom prst="rect">
            <a:avLst/>
          </a:prstGeom>
          <a:noFill/>
          <a:ln>
            <a:noFill/>
          </a:ln>
        </p:spPr>
        <p:txBody>
          <a:bodyPr spcFirstLastPara="1" wrap="square" lIns="91425" tIns="45700" rIns="91425" bIns="45700" anchor="t" anchorCtr="0">
            <a:normAutofit/>
          </a:bodyPr>
          <a:lstStyle>
            <a:lvl1pPr marL="457200" lvl="0" indent="-228600" algn="l">
              <a:spcBef>
                <a:spcPts val="300"/>
              </a:spcBef>
              <a:spcAft>
                <a:spcPts val="0"/>
              </a:spcAft>
              <a:buSzPts val="1200"/>
              <a:buNone/>
              <a:defRPr sz="1500">
                <a:solidFill>
                  <a:srgbClr val="0F486F"/>
                </a:solidFill>
              </a:defRPr>
            </a:lvl1pPr>
            <a:lvl2pPr marL="914400" lvl="1" indent="-228600" algn="l">
              <a:spcBef>
                <a:spcPts val="450"/>
              </a:spcBef>
              <a:spcAft>
                <a:spcPts val="0"/>
              </a:spcAft>
              <a:buSzPts val="1080"/>
              <a:buNone/>
              <a:defRPr sz="1350">
                <a:solidFill>
                  <a:schemeClr val="lt1"/>
                </a:solidFill>
              </a:defRPr>
            </a:lvl2pPr>
            <a:lvl3pPr marL="1371600" lvl="2" indent="-228600" algn="l">
              <a:spcBef>
                <a:spcPts val="450"/>
              </a:spcBef>
              <a:spcAft>
                <a:spcPts val="0"/>
              </a:spcAft>
              <a:buSzPts val="960"/>
              <a:buNone/>
              <a:defRPr sz="1200">
                <a:solidFill>
                  <a:schemeClr val="lt1"/>
                </a:solidFill>
              </a:defRPr>
            </a:lvl3pPr>
            <a:lvl4pPr marL="1828800" lvl="3" indent="-228600" algn="l">
              <a:spcBef>
                <a:spcPts val="450"/>
              </a:spcBef>
              <a:spcAft>
                <a:spcPts val="0"/>
              </a:spcAft>
              <a:buSzPts val="840"/>
              <a:buNone/>
              <a:defRPr sz="1050">
                <a:solidFill>
                  <a:schemeClr val="lt1"/>
                </a:solidFill>
              </a:defRPr>
            </a:lvl4pPr>
            <a:lvl5pPr marL="2286000" lvl="4" indent="-228600" algn="l">
              <a:spcBef>
                <a:spcPts val="450"/>
              </a:spcBef>
              <a:spcAft>
                <a:spcPts val="0"/>
              </a:spcAft>
              <a:buSzPts val="840"/>
              <a:buNone/>
              <a:defRPr sz="1050">
                <a:solidFill>
                  <a:schemeClr val="lt1"/>
                </a:solidFill>
              </a:defRPr>
            </a:lvl5pPr>
            <a:lvl6pPr marL="2743200" lvl="5" indent="-228600" algn="l">
              <a:spcBef>
                <a:spcPts val="450"/>
              </a:spcBef>
              <a:spcAft>
                <a:spcPts val="0"/>
              </a:spcAft>
              <a:buSzPts val="840"/>
              <a:buNone/>
              <a:defRPr sz="1050">
                <a:solidFill>
                  <a:schemeClr val="lt1"/>
                </a:solidFill>
              </a:defRPr>
            </a:lvl6pPr>
            <a:lvl7pPr marL="3200400" lvl="6" indent="-228600" algn="l">
              <a:spcBef>
                <a:spcPts val="450"/>
              </a:spcBef>
              <a:spcAft>
                <a:spcPts val="0"/>
              </a:spcAft>
              <a:buSzPts val="840"/>
              <a:buNone/>
              <a:defRPr sz="1050">
                <a:solidFill>
                  <a:schemeClr val="lt1"/>
                </a:solidFill>
              </a:defRPr>
            </a:lvl7pPr>
            <a:lvl8pPr marL="3657600" lvl="7" indent="-228600" algn="l">
              <a:spcBef>
                <a:spcPts val="450"/>
              </a:spcBef>
              <a:spcAft>
                <a:spcPts val="0"/>
              </a:spcAft>
              <a:buSzPts val="840"/>
              <a:buNone/>
              <a:defRPr sz="1050">
                <a:solidFill>
                  <a:schemeClr val="lt1"/>
                </a:solidFill>
              </a:defRPr>
            </a:lvl8pPr>
            <a:lvl9pPr marL="4114800" lvl="8" indent="-228600" algn="l">
              <a:spcBef>
                <a:spcPts val="450"/>
              </a:spcBef>
              <a:spcAft>
                <a:spcPts val="450"/>
              </a:spcAft>
              <a:buSzPts val="840"/>
              <a:buNone/>
              <a:defRPr sz="1050">
                <a:solidFill>
                  <a:schemeClr val="lt1"/>
                </a:solidFill>
              </a:defRPr>
            </a:lvl9pPr>
          </a:lstStyle>
          <a:p>
            <a:endParaRPr/>
          </a:p>
        </p:txBody>
      </p:sp>
      <p:sp>
        <p:nvSpPr>
          <p:cNvPr id="118" name="Google Shape;118;p38"/>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38"/>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38"/>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21"/>
        <p:cNvGrpSpPr/>
        <p:nvPr/>
      </p:nvGrpSpPr>
      <p:grpSpPr>
        <a:xfrm>
          <a:off x="0" y="0"/>
          <a:ext cx="0" cy="0"/>
          <a:chOff x="0" y="0"/>
          <a:chExt cx="0" cy="0"/>
        </a:xfrm>
      </p:grpSpPr>
      <p:sp>
        <p:nvSpPr>
          <p:cNvPr id="122" name="Google Shape;122;p39"/>
          <p:cNvSpPr txBox="1">
            <a:spLocks noGrp="1"/>
          </p:cNvSpPr>
          <p:nvPr>
            <p:ph type="title"/>
          </p:nvPr>
        </p:nvSpPr>
        <p:spPr>
          <a:xfrm>
            <a:off x="856060" y="514350"/>
            <a:ext cx="6858000" cy="20574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2400"/>
              <a:buFont typeface="Century Gothic"/>
              <a:buNone/>
              <a:defRPr sz="2400" b="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39"/>
          <p:cNvSpPr txBox="1">
            <a:spLocks noGrp="1"/>
          </p:cNvSpPr>
          <p:nvPr>
            <p:ph type="body" idx="1"/>
          </p:nvPr>
        </p:nvSpPr>
        <p:spPr>
          <a:xfrm>
            <a:off x="513159" y="2946400"/>
            <a:ext cx="6400801" cy="787400"/>
          </a:xfrm>
          <a:prstGeom prst="rect">
            <a:avLst/>
          </a:prstGeom>
          <a:noFill/>
          <a:ln>
            <a:noFill/>
          </a:ln>
        </p:spPr>
        <p:txBody>
          <a:bodyPr spcFirstLastPara="1" wrap="square" lIns="91425" tIns="45700" rIns="91425" bIns="45700" anchor="b" anchorCtr="0">
            <a:normAutofit/>
          </a:bodyPr>
          <a:lstStyle>
            <a:lvl1pPr marL="457200" lvl="0" indent="-228600" algn="l">
              <a:spcBef>
                <a:spcPts val="360"/>
              </a:spcBef>
              <a:spcAft>
                <a:spcPts val="0"/>
              </a:spcAft>
              <a:buSzPts val="1440"/>
              <a:buNone/>
              <a:defRPr sz="1800" b="0" cap="none">
                <a:solidFill>
                  <a:schemeClr val="lt1"/>
                </a:solidFill>
              </a:defRPr>
            </a:lvl1pPr>
            <a:lvl2pPr marL="914400" lvl="1" indent="-320040" algn="l">
              <a:spcBef>
                <a:spcPts val="450"/>
              </a:spcBef>
              <a:spcAft>
                <a:spcPts val="0"/>
              </a:spcAft>
              <a:buSzPts val="1440"/>
              <a:buChar char="▶"/>
              <a:defRPr/>
            </a:lvl2pPr>
            <a:lvl3pPr marL="1371600" lvl="2" indent="-320039" algn="l">
              <a:spcBef>
                <a:spcPts val="450"/>
              </a:spcBef>
              <a:spcAft>
                <a:spcPts val="0"/>
              </a:spcAft>
              <a:buSzPts val="1440"/>
              <a:buChar char="▶"/>
              <a:defRPr/>
            </a:lvl3pPr>
            <a:lvl4pPr marL="1828800" lvl="3" indent="-320039" algn="l">
              <a:spcBef>
                <a:spcPts val="450"/>
              </a:spcBef>
              <a:spcAft>
                <a:spcPts val="0"/>
              </a:spcAft>
              <a:buSzPts val="1440"/>
              <a:buChar char="▶"/>
              <a:defRPr/>
            </a:lvl4pPr>
            <a:lvl5pPr marL="2286000" lvl="4" indent="-320039" algn="l">
              <a:spcBef>
                <a:spcPts val="450"/>
              </a:spcBef>
              <a:spcAft>
                <a:spcPts val="0"/>
              </a:spcAft>
              <a:buSzPts val="1440"/>
              <a:buChar char="▶"/>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124" name="Google Shape;124;p39"/>
          <p:cNvSpPr txBox="1">
            <a:spLocks noGrp="1"/>
          </p:cNvSpPr>
          <p:nvPr>
            <p:ph type="body" idx="2"/>
          </p:nvPr>
        </p:nvSpPr>
        <p:spPr>
          <a:xfrm>
            <a:off x="513159" y="3733800"/>
            <a:ext cx="6400801" cy="762000"/>
          </a:xfrm>
          <a:prstGeom prst="rect">
            <a:avLst/>
          </a:prstGeom>
          <a:noFill/>
          <a:ln>
            <a:noFill/>
          </a:ln>
        </p:spPr>
        <p:txBody>
          <a:bodyPr spcFirstLastPara="1" wrap="square" lIns="91425" tIns="45700" rIns="91425" bIns="45700" anchor="t" anchorCtr="0">
            <a:normAutofit/>
          </a:bodyPr>
          <a:lstStyle>
            <a:lvl1pPr marL="457200" lvl="0" indent="-228600" algn="l">
              <a:spcBef>
                <a:spcPts val="270"/>
              </a:spcBef>
              <a:spcAft>
                <a:spcPts val="0"/>
              </a:spcAft>
              <a:buSzPts val="1080"/>
              <a:buNone/>
              <a:defRPr sz="1350">
                <a:solidFill>
                  <a:srgbClr val="0F486F"/>
                </a:solidFill>
              </a:defRPr>
            </a:lvl1pPr>
            <a:lvl2pPr marL="914400" lvl="1" indent="-228600" algn="l">
              <a:spcBef>
                <a:spcPts val="450"/>
              </a:spcBef>
              <a:spcAft>
                <a:spcPts val="0"/>
              </a:spcAft>
              <a:buSzPts val="1080"/>
              <a:buNone/>
              <a:defRPr sz="1350">
                <a:solidFill>
                  <a:schemeClr val="lt1"/>
                </a:solidFill>
              </a:defRPr>
            </a:lvl2pPr>
            <a:lvl3pPr marL="1371600" lvl="2" indent="-228600" algn="l">
              <a:spcBef>
                <a:spcPts val="450"/>
              </a:spcBef>
              <a:spcAft>
                <a:spcPts val="0"/>
              </a:spcAft>
              <a:buSzPts val="960"/>
              <a:buNone/>
              <a:defRPr sz="1200">
                <a:solidFill>
                  <a:schemeClr val="lt1"/>
                </a:solidFill>
              </a:defRPr>
            </a:lvl3pPr>
            <a:lvl4pPr marL="1828800" lvl="3" indent="-228600" algn="l">
              <a:spcBef>
                <a:spcPts val="450"/>
              </a:spcBef>
              <a:spcAft>
                <a:spcPts val="0"/>
              </a:spcAft>
              <a:buSzPts val="840"/>
              <a:buNone/>
              <a:defRPr sz="1050">
                <a:solidFill>
                  <a:schemeClr val="lt1"/>
                </a:solidFill>
              </a:defRPr>
            </a:lvl4pPr>
            <a:lvl5pPr marL="2286000" lvl="4" indent="-228600" algn="l">
              <a:spcBef>
                <a:spcPts val="450"/>
              </a:spcBef>
              <a:spcAft>
                <a:spcPts val="0"/>
              </a:spcAft>
              <a:buSzPts val="840"/>
              <a:buNone/>
              <a:defRPr sz="1050">
                <a:solidFill>
                  <a:schemeClr val="lt1"/>
                </a:solidFill>
              </a:defRPr>
            </a:lvl5pPr>
            <a:lvl6pPr marL="2743200" lvl="5" indent="-228600" algn="l">
              <a:spcBef>
                <a:spcPts val="450"/>
              </a:spcBef>
              <a:spcAft>
                <a:spcPts val="0"/>
              </a:spcAft>
              <a:buSzPts val="840"/>
              <a:buNone/>
              <a:defRPr sz="1050">
                <a:solidFill>
                  <a:schemeClr val="lt1"/>
                </a:solidFill>
              </a:defRPr>
            </a:lvl6pPr>
            <a:lvl7pPr marL="3200400" lvl="6" indent="-228600" algn="l">
              <a:spcBef>
                <a:spcPts val="450"/>
              </a:spcBef>
              <a:spcAft>
                <a:spcPts val="0"/>
              </a:spcAft>
              <a:buSzPts val="840"/>
              <a:buNone/>
              <a:defRPr sz="1050">
                <a:solidFill>
                  <a:schemeClr val="lt1"/>
                </a:solidFill>
              </a:defRPr>
            </a:lvl7pPr>
            <a:lvl8pPr marL="3657600" lvl="7" indent="-228600" algn="l">
              <a:spcBef>
                <a:spcPts val="450"/>
              </a:spcBef>
              <a:spcAft>
                <a:spcPts val="0"/>
              </a:spcAft>
              <a:buSzPts val="840"/>
              <a:buNone/>
              <a:defRPr sz="1050">
                <a:solidFill>
                  <a:schemeClr val="lt1"/>
                </a:solidFill>
              </a:defRPr>
            </a:lvl8pPr>
            <a:lvl9pPr marL="4114800" lvl="8" indent="-228600" algn="l">
              <a:spcBef>
                <a:spcPts val="450"/>
              </a:spcBef>
              <a:spcAft>
                <a:spcPts val="450"/>
              </a:spcAft>
              <a:buSzPts val="840"/>
              <a:buNone/>
              <a:defRPr sz="1050">
                <a:solidFill>
                  <a:schemeClr val="lt1"/>
                </a:solidFill>
              </a:defRPr>
            </a:lvl9pPr>
          </a:lstStyle>
          <a:p>
            <a:endParaRPr/>
          </a:p>
        </p:txBody>
      </p:sp>
      <p:sp>
        <p:nvSpPr>
          <p:cNvPr id="125" name="Google Shape;125;p39"/>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9"/>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7" name="Google Shape;127;p39"/>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
        <p:nvSpPr>
          <p:cNvPr id="128" name="Google Shape;128;p39"/>
          <p:cNvSpPr txBox="1"/>
          <p:nvPr/>
        </p:nvSpPr>
        <p:spPr>
          <a:xfrm>
            <a:off x="398859" y="609167"/>
            <a:ext cx="457200" cy="438582"/>
          </a:xfrm>
          <a:prstGeom prst="rect">
            <a:avLst/>
          </a:prstGeom>
          <a:noFill/>
          <a:ln>
            <a:noFill/>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None/>
            </a:pPr>
            <a:r>
              <a:rPr lang="en" sz="6000" b="0" i="0" u="none" strike="noStrike" cap="none">
                <a:solidFill>
                  <a:schemeClr val="lt1"/>
                </a:solidFill>
                <a:latin typeface="Arial"/>
                <a:ea typeface="Arial"/>
                <a:cs typeface="Arial"/>
                <a:sym typeface="Arial"/>
              </a:rPr>
              <a:t>“</a:t>
            </a:r>
            <a:endParaRPr/>
          </a:p>
        </p:txBody>
      </p:sp>
      <p:sp>
        <p:nvSpPr>
          <p:cNvPr id="129" name="Google Shape;129;p39"/>
          <p:cNvSpPr txBox="1"/>
          <p:nvPr/>
        </p:nvSpPr>
        <p:spPr>
          <a:xfrm>
            <a:off x="7714059" y="2076451"/>
            <a:ext cx="457200" cy="438582"/>
          </a:xfrm>
          <a:prstGeom prst="rect">
            <a:avLst/>
          </a:prstGeom>
          <a:noFill/>
          <a:ln>
            <a:noFill/>
          </a:ln>
        </p:spPr>
        <p:txBody>
          <a:bodyPr spcFirstLastPara="1" wrap="square" lIns="68575" tIns="34275" rIns="68575" bIns="34275" anchor="ctr" anchorCtr="0">
            <a:noAutofit/>
          </a:bodyPr>
          <a:lstStyle/>
          <a:p>
            <a:pPr marL="0" marR="0" lvl="0" indent="0" algn="r" rtl="0">
              <a:lnSpc>
                <a:spcPct val="100000"/>
              </a:lnSpc>
              <a:spcBef>
                <a:spcPts val="0"/>
              </a:spcBef>
              <a:spcAft>
                <a:spcPts val="0"/>
              </a:spcAft>
              <a:buNone/>
            </a:pPr>
            <a:r>
              <a:rPr lang="en" sz="6000" b="0" i="0" u="none" strike="noStrike" cap="none">
                <a:solidFill>
                  <a:schemeClr val="lt1"/>
                </a:solidFill>
                <a:latin typeface="Arial"/>
                <a:ea typeface="Arial"/>
                <a:cs typeface="Arial"/>
                <a:sym typeface="Arial"/>
              </a:rPr>
              <a:t>”</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9"/>
        <p:cNvGrpSpPr/>
        <p:nvPr/>
      </p:nvGrpSpPr>
      <p:grpSpPr>
        <a:xfrm>
          <a:off x="0" y="0"/>
          <a:ext cx="0" cy="0"/>
          <a:chOff x="0" y="0"/>
          <a:chExt cx="0" cy="0"/>
        </a:xfrm>
      </p:grpSpPr>
      <p:sp>
        <p:nvSpPr>
          <p:cNvPr id="20" name="Google Shape;20;p22"/>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2"/>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22"/>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30"/>
        <p:cNvGrpSpPr/>
        <p:nvPr/>
      </p:nvGrpSpPr>
      <p:grpSpPr>
        <a:xfrm>
          <a:off x="0" y="0"/>
          <a:ext cx="0" cy="0"/>
          <a:chOff x="0" y="0"/>
          <a:chExt cx="0" cy="0"/>
        </a:xfrm>
      </p:grpSpPr>
      <p:sp>
        <p:nvSpPr>
          <p:cNvPr id="131" name="Google Shape;131;p40"/>
          <p:cNvSpPr txBox="1">
            <a:spLocks noGrp="1"/>
          </p:cNvSpPr>
          <p:nvPr>
            <p:ph type="title"/>
          </p:nvPr>
        </p:nvSpPr>
        <p:spPr>
          <a:xfrm>
            <a:off x="513160" y="514350"/>
            <a:ext cx="7543800" cy="20574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2700"/>
              <a:buFont typeface="Century Gothic"/>
              <a:buNone/>
              <a:defRPr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40"/>
          <p:cNvSpPr txBox="1">
            <a:spLocks noGrp="1"/>
          </p:cNvSpPr>
          <p:nvPr>
            <p:ph type="body" idx="1"/>
          </p:nvPr>
        </p:nvSpPr>
        <p:spPr>
          <a:xfrm>
            <a:off x="513159" y="2946401"/>
            <a:ext cx="6400800" cy="628650"/>
          </a:xfrm>
          <a:prstGeom prst="rect">
            <a:avLst/>
          </a:prstGeom>
          <a:noFill/>
          <a:ln>
            <a:noFill/>
          </a:ln>
        </p:spPr>
        <p:txBody>
          <a:bodyPr spcFirstLastPara="1" wrap="square" lIns="91425" tIns="45700" rIns="91425" bIns="45700" anchor="b" anchorCtr="0">
            <a:normAutofit/>
          </a:bodyPr>
          <a:lstStyle>
            <a:lvl1pPr marL="457200" lvl="0" indent="-228600" algn="l">
              <a:spcBef>
                <a:spcPts val="360"/>
              </a:spcBef>
              <a:spcAft>
                <a:spcPts val="0"/>
              </a:spcAft>
              <a:buSzPts val="1440"/>
              <a:buNone/>
              <a:defRPr sz="1800" b="0" cap="none">
                <a:solidFill>
                  <a:schemeClr val="lt1"/>
                </a:solidFill>
              </a:defRPr>
            </a:lvl1pPr>
            <a:lvl2pPr marL="914400" lvl="1" indent="-320040" algn="l">
              <a:spcBef>
                <a:spcPts val="450"/>
              </a:spcBef>
              <a:spcAft>
                <a:spcPts val="0"/>
              </a:spcAft>
              <a:buSzPts val="1440"/>
              <a:buChar char="▶"/>
              <a:defRPr/>
            </a:lvl2pPr>
            <a:lvl3pPr marL="1371600" lvl="2" indent="-320039" algn="l">
              <a:spcBef>
                <a:spcPts val="450"/>
              </a:spcBef>
              <a:spcAft>
                <a:spcPts val="0"/>
              </a:spcAft>
              <a:buSzPts val="1440"/>
              <a:buChar char="▶"/>
              <a:defRPr/>
            </a:lvl3pPr>
            <a:lvl4pPr marL="1828800" lvl="3" indent="-320039" algn="l">
              <a:spcBef>
                <a:spcPts val="450"/>
              </a:spcBef>
              <a:spcAft>
                <a:spcPts val="0"/>
              </a:spcAft>
              <a:buSzPts val="1440"/>
              <a:buChar char="▶"/>
              <a:defRPr/>
            </a:lvl4pPr>
            <a:lvl5pPr marL="2286000" lvl="4" indent="-320039" algn="l">
              <a:spcBef>
                <a:spcPts val="450"/>
              </a:spcBef>
              <a:spcAft>
                <a:spcPts val="0"/>
              </a:spcAft>
              <a:buSzPts val="1440"/>
              <a:buChar char="▶"/>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133" name="Google Shape;133;p40"/>
          <p:cNvSpPr txBox="1">
            <a:spLocks noGrp="1"/>
          </p:cNvSpPr>
          <p:nvPr>
            <p:ph type="body" idx="2"/>
          </p:nvPr>
        </p:nvSpPr>
        <p:spPr>
          <a:xfrm>
            <a:off x="513159" y="3575049"/>
            <a:ext cx="6400801" cy="920750"/>
          </a:xfrm>
          <a:prstGeom prst="rect">
            <a:avLst/>
          </a:prstGeom>
          <a:noFill/>
          <a:ln>
            <a:noFill/>
          </a:ln>
        </p:spPr>
        <p:txBody>
          <a:bodyPr spcFirstLastPara="1" wrap="square" lIns="91425" tIns="45700" rIns="91425" bIns="45700" anchor="t" anchorCtr="0">
            <a:normAutofit/>
          </a:bodyPr>
          <a:lstStyle>
            <a:lvl1pPr marL="457200" lvl="0" indent="-228600" algn="l">
              <a:spcBef>
                <a:spcPts val="270"/>
              </a:spcBef>
              <a:spcAft>
                <a:spcPts val="0"/>
              </a:spcAft>
              <a:buSzPts val="1080"/>
              <a:buNone/>
              <a:defRPr sz="1350">
                <a:solidFill>
                  <a:srgbClr val="0F486F"/>
                </a:solidFill>
              </a:defRPr>
            </a:lvl1pPr>
            <a:lvl2pPr marL="914400" lvl="1" indent="-228600" algn="l">
              <a:spcBef>
                <a:spcPts val="450"/>
              </a:spcBef>
              <a:spcAft>
                <a:spcPts val="0"/>
              </a:spcAft>
              <a:buSzPts val="1080"/>
              <a:buNone/>
              <a:defRPr sz="1350">
                <a:solidFill>
                  <a:schemeClr val="lt1"/>
                </a:solidFill>
              </a:defRPr>
            </a:lvl2pPr>
            <a:lvl3pPr marL="1371600" lvl="2" indent="-228600" algn="l">
              <a:spcBef>
                <a:spcPts val="450"/>
              </a:spcBef>
              <a:spcAft>
                <a:spcPts val="0"/>
              </a:spcAft>
              <a:buSzPts val="960"/>
              <a:buNone/>
              <a:defRPr sz="1200">
                <a:solidFill>
                  <a:schemeClr val="lt1"/>
                </a:solidFill>
              </a:defRPr>
            </a:lvl3pPr>
            <a:lvl4pPr marL="1828800" lvl="3" indent="-228600" algn="l">
              <a:spcBef>
                <a:spcPts val="450"/>
              </a:spcBef>
              <a:spcAft>
                <a:spcPts val="0"/>
              </a:spcAft>
              <a:buSzPts val="840"/>
              <a:buNone/>
              <a:defRPr sz="1050">
                <a:solidFill>
                  <a:schemeClr val="lt1"/>
                </a:solidFill>
              </a:defRPr>
            </a:lvl4pPr>
            <a:lvl5pPr marL="2286000" lvl="4" indent="-228600" algn="l">
              <a:spcBef>
                <a:spcPts val="450"/>
              </a:spcBef>
              <a:spcAft>
                <a:spcPts val="0"/>
              </a:spcAft>
              <a:buSzPts val="840"/>
              <a:buNone/>
              <a:defRPr sz="1050">
                <a:solidFill>
                  <a:schemeClr val="lt1"/>
                </a:solidFill>
              </a:defRPr>
            </a:lvl5pPr>
            <a:lvl6pPr marL="2743200" lvl="5" indent="-228600" algn="l">
              <a:spcBef>
                <a:spcPts val="450"/>
              </a:spcBef>
              <a:spcAft>
                <a:spcPts val="0"/>
              </a:spcAft>
              <a:buSzPts val="840"/>
              <a:buNone/>
              <a:defRPr sz="1050">
                <a:solidFill>
                  <a:schemeClr val="lt1"/>
                </a:solidFill>
              </a:defRPr>
            </a:lvl6pPr>
            <a:lvl7pPr marL="3200400" lvl="6" indent="-228600" algn="l">
              <a:spcBef>
                <a:spcPts val="450"/>
              </a:spcBef>
              <a:spcAft>
                <a:spcPts val="0"/>
              </a:spcAft>
              <a:buSzPts val="840"/>
              <a:buNone/>
              <a:defRPr sz="1050">
                <a:solidFill>
                  <a:schemeClr val="lt1"/>
                </a:solidFill>
              </a:defRPr>
            </a:lvl7pPr>
            <a:lvl8pPr marL="3657600" lvl="7" indent="-228600" algn="l">
              <a:spcBef>
                <a:spcPts val="450"/>
              </a:spcBef>
              <a:spcAft>
                <a:spcPts val="0"/>
              </a:spcAft>
              <a:buSzPts val="840"/>
              <a:buNone/>
              <a:defRPr sz="1050">
                <a:solidFill>
                  <a:schemeClr val="lt1"/>
                </a:solidFill>
              </a:defRPr>
            </a:lvl8pPr>
            <a:lvl9pPr marL="4114800" lvl="8" indent="-228600" algn="l">
              <a:spcBef>
                <a:spcPts val="450"/>
              </a:spcBef>
              <a:spcAft>
                <a:spcPts val="450"/>
              </a:spcAft>
              <a:buSzPts val="840"/>
              <a:buNone/>
              <a:defRPr sz="1050">
                <a:solidFill>
                  <a:schemeClr val="lt1"/>
                </a:solidFill>
              </a:defRPr>
            </a:lvl9pPr>
          </a:lstStyle>
          <a:p>
            <a:endParaRPr/>
          </a:p>
        </p:txBody>
      </p:sp>
      <p:sp>
        <p:nvSpPr>
          <p:cNvPr id="134" name="Google Shape;134;p40"/>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40"/>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6" name="Google Shape;136;p40"/>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37"/>
        <p:cNvGrpSpPr/>
        <p:nvPr/>
      </p:nvGrpSpPr>
      <p:grpSpPr>
        <a:xfrm>
          <a:off x="0" y="0"/>
          <a:ext cx="0" cy="0"/>
          <a:chOff x="0" y="0"/>
          <a:chExt cx="0" cy="0"/>
        </a:xfrm>
      </p:grpSpPr>
      <p:sp>
        <p:nvSpPr>
          <p:cNvPr id="138" name="Google Shape;138;p41"/>
          <p:cNvSpPr txBox="1">
            <a:spLocks noGrp="1"/>
          </p:cNvSpPr>
          <p:nvPr>
            <p:ph type="title"/>
          </p:nvPr>
        </p:nvSpPr>
        <p:spPr>
          <a:xfrm>
            <a:off x="513159" y="3365499"/>
            <a:ext cx="6400800" cy="11303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2700"/>
              <a:buFont typeface="Century Gothic"/>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41"/>
          <p:cNvSpPr txBox="1">
            <a:spLocks noGrp="1"/>
          </p:cNvSpPr>
          <p:nvPr>
            <p:ph type="body" idx="1"/>
          </p:nvPr>
        </p:nvSpPr>
        <p:spPr>
          <a:xfrm rot="5400000">
            <a:off x="2357834" y="-1330324"/>
            <a:ext cx="2711450" cy="6400800"/>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450"/>
              </a:spcBef>
              <a:spcAft>
                <a:spcPts val="0"/>
              </a:spcAft>
              <a:buSzPts val="1440"/>
              <a:buChar char="▶"/>
              <a:defRPr/>
            </a:lvl2pPr>
            <a:lvl3pPr marL="1371600" lvl="2" indent="-320039" algn="l">
              <a:spcBef>
                <a:spcPts val="450"/>
              </a:spcBef>
              <a:spcAft>
                <a:spcPts val="0"/>
              </a:spcAft>
              <a:buSzPts val="1440"/>
              <a:buChar char="▶"/>
              <a:defRPr/>
            </a:lvl3pPr>
            <a:lvl4pPr marL="1828800" lvl="3" indent="-320039" algn="l">
              <a:spcBef>
                <a:spcPts val="450"/>
              </a:spcBef>
              <a:spcAft>
                <a:spcPts val="0"/>
              </a:spcAft>
              <a:buSzPts val="1440"/>
              <a:buChar char="▶"/>
              <a:defRPr/>
            </a:lvl4pPr>
            <a:lvl5pPr marL="2286000" lvl="4" indent="-320039" algn="l">
              <a:spcBef>
                <a:spcPts val="450"/>
              </a:spcBef>
              <a:spcAft>
                <a:spcPts val="0"/>
              </a:spcAft>
              <a:buSzPts val="1440"/>
              <a:buChar char="▶"/>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140" name="Google Shape;140;p41"/>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1" name="Google Shape;141;p41"/>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2" name="Google Shape;142;p41"/>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43"/>
        <p:cNvGrpSpPr/>
        <p:nvPr/>
      </p:nvGrpSpPr>
      <p:grpSpPr>
        <a:xfrm>
          <a:off x="0" y="0"/>
          <a:ext cx="0" cy="0"/>
          <a:chOff x="0" y="0"/>
          <a:chExt cx="0" cy="0"/>
        </a:xfrm>
      </p:grpSpPr>
      <p:sp>
        <p:nvSpPr>
          <p:cNvPr id="144" name="Google Shape;144;p42"/>
          <p:cNvSpPr txBox="1">
            <a:spLocks noGrp="1"/>
          </p:cNvSpPr>
          <p:nvPr>
            <p:ph type="title"/>
          </p:nvPr>
        </p:nvSpPr>
        <p:spPr>
          <a:xfrm rot="5400000">
            <a:off x="5570934" y="1457325"/>
            <a:ext cx="3429000" cy="15430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42"/>
          <p:cNvSpPr txBox="1">
            <a:spLocks noGrp="1"/>
          </p:cNvSpPr>
          <p:nvPr>
            <p:ph type="body" idx="1"/>
          </p:nvPr>
        </p:nvSpPr>
        <p:spPr>
          <a:xfrm rot="5400000">
            <a:off x="1457325" y="-428625"/>
            <a:ext cx="3981450" cy="5867400"/>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450"/>
              </a:spcBef>
              <a:spcAft>
                <a:spcPts val="0"/>
              </a:spcAft>
              <a:buSzPts val="1440"/>
              <a:buChar char="▶"/>
              <a:defRPr/>
            </a:lvl2pPr>
            <a:lvl3pPr marL="1371600" lvl="2" indent="-320039" algn="l">
              <a:spcBef>
                <a:spcPts val="450"/>
              </a:spcBef>
              <a:spcAft>
                <a:spcPts val="0"/>
              </a:spcAft>
              <a:buSzPts val="1440"/>
              <a:buChar char="▶"/>
              <a:defRPr/>
            </a:lvl3pPr>
            <a:lvl4pPr marL="1828800" lvl="3" indent="-320039" algn="l">
              <a:spcBef>
                <a:spcPts val="450"/>
              </a:spcBef>
              <a:spcAft>
                <a:spcPts val="0"/>
              </a:spcAft>
              <a:buSzPts val="1440"/>
              <a:buChar char="▶"/>
              <a:defRPr/>
            </a:lvl4pPr>
            <a:lvl5pPr marL="2286000" lvl="4" indent="-320039" algn="l">
              <a:spcBef>
                <a:spcPts val="450"/>
              </a:spcBef>
              <a:spcAft>
                <a:spcPts val="0"/>
              </a:spcAft>
              <a:buSzPts val="1440"/>
              <a:buChar char="▶"/>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146" name="Google Shape;146;p42"/>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7" name="Google Shape;147;p42"/>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8" name="Google Shape;148;p42"/>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3"/>
        <p:cNvGrpSpPr/>
        <p:nvPr/>
      </p:nvGrpSpPr>
      <p:grpSpPr>
        <a:xfrm>
          <a:off x="0" y="0"/>
          <a:ext cx="0" cy="0"/>
          <a:chOff x="0" y="0"/>
          <a:chExt cx="0" cy="0"/>
        </a:xfrm>
      </p:grpSpPr>
      <p:sp>
        <p:nvSpPr>
          <p:cNvPr id="24" name="Google Shape;24;p23"/>
          <p:cNvSpPr txBox="1">
            <a:spLocks noGrp="1"/>
          </p:cNvSpPr>
          <p:nvPr>
            <p:ph type="title"/>
          </p:nvPr>
        </p:nvSpPr>
        <p:spPr>
          <a:xfrm>
            <a:off x="1188725" y="1028875"/>
            <a:ext cx="6766500" cy="1567500"/>
          </a:xfrm>
          <a:prstGeom prst="rect">
            <a:avLst/>
          </a:prstGeom>
          <a:noFill/>
          <a:ln>
            <a:noFill/>
          </a:ln>
        </p:spPr>
        <p:txBody>
          <a:bodyPr spcFirstLastPara="1" wrap="square" lIns="0" tIns="0" rIns="0" bIns="0" anchor="b" anchorCtr="0">
            <a:noAutofit/>
          </a:bodyPr>
          <a:lstStyle>
            <a:lvl1pPr lvl="0" algn="l">
              <a:spcBef>
                <a:spcPts val="0"/>
              </a:spcBef>
              <a:spcAft>
                <a:spcPts val="0"/>
              </a:spcAft>
              <a:buClr>
                <a:schemeClr val="lt1"/>
              </a:buClr>
              <a:buSzPts val="6000"/>
              <a:buFont typeface="Century Gothic"/>
              <a:buNone/>
              <a:defRPr/>
            </a:lvl1pPr>
            <a:lvl2pPr lvl="1" algn="l">
              <a:spcBef>
                <a:spcPts val="0"/>
              </a:spcBef>
              <a:spcAft>
                <a:spcPts val="0"/>
              </a:spcAft>
              <a:buClr>
                <a:schemeClr val="lt2"/>
              </a:buClr>
              <a:buSzPts val="6000"/>
              <a:buNone/>
              <a:defRPr/>
            </a:lvl2pPr>
            <a:lvl3pPr lvl="2" algn="l">
              <a:spcBef>
                <a:spcPts val="0"/>
              </a:spcBef>
              <a:spcAft>
                <a:spcPts val="0"/>
              </a:spcAft>
              <a:buClr>
                <a:schemeClr val="lt2"/>
              </a:buClr>
              <a:buSzPts val="6000"/>
              <a:buNone/>
              <a:defRPr/>
            </a:lvl3pPr>
            <a:lvl4pPr lvl="3" algn="l">
              <a:spcBef>
                <a:spcPts val="0"/>
              </a:spcBef>
              <a:spcAft>
                <a:spcPts val="0"/>
              </a:spcAft>
              <a:buClr>
                <a:schemeClr val="lt2"/>
              </a:buClr>
              <a:buSzPts val="6000"/>
              <a:buNone/>
              <a:defRPr/>
            </a:lvl4pPr>
            <a:lvl5pPr lvl="4" algn="l">
              <a:spcBef>
                <a:spcPts val="0"/>
              </a:spcBef>
              <a:spcAft>
                <a:spcPts val="0"/>
              </a:spcAft>
              <a:buClr>
                <a:schemeClr val="lt2"/>
              </a:buClr>
              <a:buSzPts val="6000"/>
              <a:buNone/>
              <a:defRPr/>
            </a:lvl5pPr>
            <a:lvl6pPr lvl="5" algn="l">
              <a:spcBef>
                <a:spcPts val="0"/>
              </a:spcBef>
              <a:spcAft>
                <a:spcPts val="0"/>
              </a:spcAft>
              <a:buClr>
                <a:schemeClr val="lt2"/>
              </a:buClr>
              <a:buSzPts val="6000"/>
              <a:buNone/>
              <a:defRPr/>
            </a:lvl6pPr>
            <a:lvl7pPr lvl="6" algn="l">
              <a:spcBef>
                <a:spcPts val="0"/>
              </a:spcBef>
              <a:spcAft>
                <a:spcPts val="0"/>
              </a:spcAft>
              <a:buClr>
                <a:schemeClr val="lt2"/>
              </a:buClr>
              <a:buSzPts val="6000"/>
              <a:buNone/>
              <a:defRPr/>
            </a:lvl7pPr>
            <a:lvl8pPr lvl="7" algn="l">
              <a:spcBef>
                <a:spcPts val="0"/>
              </a:spcBef>
              <a:spcAft>
                <a:spcPts val="0"/>
              </a:spcAft>
              <a:buClr>
                <a:schemeClr val="lt2"/>
              </a:buClr>
              <a:buSzPts val="6000"/>
              <a:buNone/>
              <a:defRPr/>
            </a:lvl8pPr>
            <a:lvl9pPr lvl="8" algn="l">
              <a:spcBef>
                <a:spcPts val="0"/>
              </a:spcBef>
              <a:spcAft>
                <a:spcPts val="0"/>
              </a:spcAft>
              <a:buClr>
                <a:schemeClr val="lt2"/>
              </a:buClr>
              <a:buSzPts val="6000"/>
              <a:buNone/>
              <a:defRPr/>
            </a:lvl9pPr>
          </a:lstStyle>
          <a:p>
            <a:endParaRPr/>
          </a:p>
        </p:txBody>
      </p:sp>
      <p:sp>
        <p:nvSpPr>
          <p:cNvPr id="25" name="Google Shape;25;p23"/>
          <p:cNvSpPr txBox="1">
            <a:spLocks noGrp="1"/>
          </p:cNvSpPr>
          <p:nvPr>
            <p:ph type="body" idx="1"/>
          </p:nvPr>
        </p:nvSpPr>
        <p:spPr>
          <a:xfrm>
            <a:off x="1188725" y="2851925"/>
            <a:ext cx="6766500" cy="1567500"/>
          </a:xfrm>
          <a:prstGeom prst="rect">
            <a:avLst/>
          </a:prstGeom>
          <a:noFill/>
          <a:ln>
            <a:noFill/>
          </a:ln>
        </p:spPr>
        <p:txBody>
          <a:bodyPr spcFirstLastPara="1" wrap="square" lIns="0" tIns="0" rIns="0" bIns="0" anchor="t" anchorCtr="0">
            <a:noAutofit/>
          </a:bodyPr>
          <a:lstStyle>
            <a:lvl1pPr marL="457200" lvl="0" indent="-330200" algn="l">
              <a:spcBef>
                <a:spcPts val="600"/>
              </a:spcBef>
              <a:spcAft>
                <a:spcPts val="0"/>
              </a:spcAft>
              <a:buSzPts val="1600"/>
              <a:buFont typeface="Montserrat Light"/>
              <a:buChar char="╺"/>
              <a:defRPr sz="1600">
                <a:latin typeface="Montserrat Light"/>
                <a:ea typeface="Montserrat Light"/>
                <a:cs typeface="Montserrat Light"/>
                <a:sym typeface="Montserrat Light"/>
              </a:defRPr>
            </a:lvl1pPr>
            <a:lvl2pPr marL="914400" lvl="1" indent="-330200" algn="l">
              <a:spcBef>
                <a:spcPts val="0"/>
              </a:spcBef>
              <a:spcAft>
                <a:spcPts val="0"/>
              </a:spcAft>
              <a:buSzPts val="1600"/>
              <a:buFont typeface="Montserrat Light"/>
              <a:buChar char="-"/>
              <a:defRPr sz="1600">
                <a:latin typeface="Montserrat Light"/>
                <a:ea typeface="Montserrat Light"/>
                <a:cs typeface="Montserrat Light"/>
                <a:sym typeface="Montserrat Light"/>
              </a:defRPr>
            </a:lvl2pPr>
            <a:lvl3pPr marL="1371600" lvl="2" indent="-330200" algn="l">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3pPr>
            <a:lvl4pPr marL="1828800" lvl="3" indent="-330200" algn="l">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4pPr>
            <a:lvl5pPr marL="2286000" lvl="4" indent="-330200" algn="l">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5pPr>
            <a:lvl6pPr marL="2743200" lvl="5" indent="-330200" algn="l">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6pPr>
            <a:lvl7pPr marL="3200400" lvl="6" indent="-330200" algn="l">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7pPr>
            <a:lvl8pPr marL="3657600" lvl="7" indent="-330200" algn="l">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8pPr>
            <a:lvl9pPr marL="4114800" lvl="8" indent="-330200" algn="l">
              <a:spcBef>
                <a:spcPts val="0"/>
              </a:spcBef>
              <a:spcAft>
                <a:spcPts val="0"/>
              </a:spcAft>
              <a:buClr>
                <a:schemeClr val="accent2"/>
              </a:buClr>
              <a:buSzPts val="1600"/>
              <a:buFont typeface="Montserrat Light"/>
              <a:buChar char="■"/>
              <a:defRPr sz="1600">
                <a:latin typeface="Montserrat Light"/>
                <a:ea typeface="Montserrat Light"/>
                <a:cs typeface="Montserrat Light"/>
                <a:sym typeface="Montserrat Light"/>
              </a:defRPr>
            </a:lvl9pPr>
          </a:lstStyle>
          <a:p>
            <a:endParaRPr/>
          </a:p>
        </p:txBody>
      </p:sp>
      <p:sp>
        <p:nvSpPr>
          <p:cNvPr id="26" name="Google Shape;26;p23"/>
          <p:cNvSpPr txBox="1">
            <a:spLocks noGrp="1"/>
          </p:cNvSpPr>
          <p:nvPr>
            <p:ph type="sldNum" idx="12"/>
          </p:nvPr>
        </p:nvSpPr>
        <p:spPr>
          <a:xfrm>
            <a:off x="8404384" y="4673651"/>
            <a:ext cx="548700" cy="3936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chemeClr val="dk2"/>
                </a:solidFill>
                <a:latin typeface="DM Serif Display"/>
                <a:ea typeface="DM Serif Display"/>
                <a:cs typeface="DM Serif Display"/>
                <a:sym typeface="DM Serif Display"/>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chemeClr val="dk2"/>
                </a:solidFill>
                <a:latin typeface="DM Serif Display"/>
                <a:ea typeface="DM Serif Display"/>
                <a:cs typeface="DM Serif Display"/>
                <a:sym typeface="DM Serif Display"/>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chemeClr val="dk2"/>
                </a:solidFill>
                <a:latin typeface="DM Serif Display"/>
                <a:ea typeface="DM Serif Display"/>
                <a:cs typeface="DM Serif Display"/>
                <a:sym typeface="DM Serif Display"/>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chemeClr val="dk2"/>
                </a:solidFill>
                <a:latin typeface="DM Serif Display"/>
                <a:ea typeface="DM Serif Display"/>
                <a:cs typeface="DM Serif Display"/>
                <a:sym typeface="DM Serif Display"/>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chemeClr val="dk2"/>
                </a:solidFill>
                <a:latin typeface="DM Serif Display"/>
                <a:ea typeface="DM Serif Display"/>
                <a:cs typeface="DM Serif Display"/>
                <a:sym typeface="DM Serif Display"/>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chemeClr val="dk2"/>
                </a:solidFill>
                <a:latin typeface="DM Serif Display"/>
                <a:ea typeface="DM Serif Display"/>
                <a:cs typeface="DM Serif Display"/>
                <a:sym typeface="DM Serif Display"/>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chemeClr val="dk2"/>
                </a:solidFill>
                <a:latin typeface="DM Serif Display"/>
                <a:ea typeface="DM Serif Display"/>
                <a:cs typeface="DM Serif Display"/>
                <a:sym typeface="DM Serif Display"/>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chemeClr val="dk2"/>
                </a:solidFill>
                <a:latin typeface="DM Serif Display"/>
                <a:ea typeface="DM Serif Display"/>
                <a:cs typeface="DM Serif Display"/>
                <a:sym typeface="DM Serif Display"/>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chemeClr val="dk2"/>
                </a:solidFill>
                <a:latin typeface="DM Serif Display"/>
                <a:ea typeface="DM Serif Display"/>
                <a:cs typeface="DM Serif Display"/>
                <a:sym typeface="DM Serif Display"/>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 Dark 3">
  <p:cSld name="Blank - Dark 3">
    <p:spTree>
      <p:nvGrpSpPr>
        <p:cNvPr id="1" name="Shape 27"/>
        <p:cNvGrpSpPr/>
        <p:nvPr/>
      </p:nvGrpSpPr>
      <p:grpSpPr>
        <a:xfrm>
          <a:off x="0" y="0"/>
          <a:ext cx="0" cy="0"/>
          <a:chOff x="0" y="0"/>
          <a:chExt cx="0" cy="0"/>
        </a:xfrm>
      </p:grpSpPr>
      <p:sp>
        <p:nvSpPr>
          <p:cNvPr id="28" name="Google Shape;28;p24"/>
          <p:cNvSpPr txBox="1">
            <a:spLocks noGrp="1"/>
          </p:cNvSpPr>
          <p:nvPr>
            <p:ph type="sldNum" idx="12"/>
          </p:nvPr>
        </p:nvSpPr>
        <p:spPr>
          <a:xfrm>
            <a:off x="8404384" y="4673651"/>
            <a:ext cx="548700" cy="3936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29"/>
        <p:cNvGrpSpPr/>
        <p:nvPr/>
      </p:nvGrpSpPr>
      <p:grpSpPr>
        <a:xfrm>
          <a:off x="0" y="0"/>
          <a:ext cx="0" cy="0"/>
          <a:chOff x="0" y="0"/>
          <a:chExt cx="0" cy="0"/>
        </a:xfrm>
      </p:grpSpPr>
      <p:sp>
        <p:nvSpPr>
          <p:cNvPr id="30" name="Google Shape;30;p25"/>
          <p:cNvSpPr txBox="1">
            <a:spLocks noGrp="1"/>
          </p:cNvSpPr>
          <p:nvPr>
            <p:ph type="ctrTitle"/>
          </p:nvPr>
        </p:nvSpPr>
        <p:spPr>
          <a:xfrm>
            <a:off x="1188725" y="2378350"/>
            <a:ext cx="6766500" cy="1305000"/>
          </a:xfrm>
          <a:prstGeom prst="rect">
            <a:avLst/>
          </a:prstGeom>
          <a:noFill/>
          <a:ln>
            <a:noFill/>
          </a:ln>
        </p:spPr>
        <p:txBody>
          <a:bodyPr spcFirstLastPara="1" wrap="square" lIns="0" tIns="0" rIns="0" bIns="0" anchor="b" anchorCtr="0">
            <a:noAutofit/>
          </a:bodyPr>
          <a:lstStyle>
            <a:lvl1pPr lvl="0" algn="l">
              <a:spcBef>
                <a:spcPts val="0"/>
              </a:spcBef>
              <a:spcAft>
                <a:spcPts val="0"/>
              </a:spcAft>
              <a:buClr>
                <a:schemeClr val="lt1"/>
              </a:buClr>
              <a:buSzPts val="4800"/>
              <a:buFont typeface="Century Gothic"/>
              <a:buNone/>
              <a:defRPr sz="4800"/>
            </a:lvl1pPr>
            <a:lvl2pPr lvl="1" algn="l">
              <a:spcBef>
                <a:spcPts val="0"/>
              </a:spcBef>
              <a:spcAft>
                <a:spcPts val="0"/>
              </a:spcAft>
              <a:buClr>
                <a:schemeClr val="lt2"/>
              </a:buClr>
              <a:buSzPts val="4800"/>
              <a:buNone/>
              <a:defRPr sz="4800"/>
            </a:lvl2pPr>
            <a:lvl3pPr lvl="2" algn="l">
              <a:spcBef>
                <a:spcPts val="0"/>
              </a:spcBef>
              <a:spcAft>
                <a:spcPts val="0"/>
              </a:spcAft>
              <a:buClr>
                <a:schemeClr val="lt2"/>
              </a:buClr>
              <a:buSzPts val="4800"/>
              <a:buNone/>
              <a:defRPr sz="4800"/>
            </a:lvl3pPr>
            <a:lvl4pPr lvl="3" algn="l">
              <a:spcBef>
                <a:spcPts val="0"/>
              </a:spcBef>
              <a:spcAft>
                <a:spcPts val="0"/>
              </a:spcAft>
              <a:buClr>
                <a:schemeClr val="lt2"/>
              </a:buClr>
              <a:buSzPts val="4800"/>
              <a:buNone/>
              <a:defRPr sz="4800"/>
            </a:lvl4pPr>
            <a:lvl5pPr lvl="4" algn="l">
              <a:spcBef>
                <a:spcPts val="0"/>
              </a:spcBef>
              <a:spcAft>
                <a:spcPts val="0"/>
              </a:spcAft>
              <a:buClr>
                <a:schemeClr val="lt2"/>
              </a:buClr>
              <a:buSzPts val="4800"/>
              <a:buNone/>
              <a:defRPr sz="4800"/>
            </a:lvl5pPr>
            <a:lvl6pPr lvl="5" algn="l">
              <a:spcBef>
                <a:spcPts val="0"/>
              </a:spcBef>
              <a:spcAft>
                <a:spcPts val="0"/>
              </a:spcAft>
              <a:buClr>
                <a:schemeClr val="lt2"/>
              </a:buClr>
              <a:buSzPts val="4800"/>
              <a:buNone/>
              <a:defRPr sz="4800"/>
            </a:lvl6pPr>
            <a:lvl7pPr lvl="6" algn="l">
              <a:spcBef>
                <a:spcPts val="0"/>
              </a:spcBef>
              <a:spcAft>
                <a:spcPts val="0"/>
              </a:spcAft>
              <a:buClr>
                <a:schemeClr val="lt2"/>
              </a:buClr>
              <a:buSzPts val="4800"/>
              <a:buNone/>
              <a:defRPr sz="4800"/>
            </a:lvl7pPr>
            <a:lvl8pPr lvl="7" algn="l">
              <a:spcBef>
                <a:spcPts val="0"/>
              </a:spcBef>
              <a:spcAft>
                <a:spcPts val="0"/>
              </a:spcAft>
              <a:buClr>
                <a:schemeClr val="lt2"/>
              </a:buClr>
              <a:buSzPts val="4800"/>
              <a:buNone/>
              <a:defRPr sz="4800"/>
            </a:lvl8pPr>
            <a:lvl9pPr lvl="8" algn="l">
              <a:spcBef>
                <a:spcPts val="0"/>
              </a:spcBef>
              <a:spcAft>
                <a:spcPts val="0"/>
              </a:spcAft>
              <a:buClr>
                <a:schemeClr val="lt2"/>
              </a:buClr>
              <a:buSzPts val="4800"/>
              <a:buNone/>
              <a:defRPr sz="4800"/>
            </a:lvl9pPr>
          </a:lstStyle>
          <a:p>
            <a:endParaRPr/>
          </a:p>
        </p:txBody>
      </p:sp>
      <p:sp>
        <p:nvSpPr>
          <p:cNvPr id="31" name="Google Shape;31;p25"/>
          <p:cNvSpPr txBox="1">
            <a:spLocks noGrp="1"/>
          </p:cNvSpPr>
          <p:nvPr>
            <p:ph type="subTitle" idx="1"/>
          </p:nvPr>
        </p:nvSpPr>
        <p:spPr>
          <a:xfrm>
            <a:off x="1188725" y="3780303"/>
            <a:ext cx="6766500" cy="285600"/>
          </a:xfrm>
          <a:prstGeom prst="rect">
            <a:avLst/>
          </a:prstGeom>
          <a:noFill/>
          <a:ln>
            <a:noFill/>
          </a:ln>
        </p:spPr>
        <p:txBody>
          <a:bodyPr spcFirstLastPara="1" wrap="square" lIns="0" tIns="0" rIns="0" bIns="0" anchor="t" anchorCtr="0">
            <a:noAutofit/>
          </a:bodyPr>
          <a:lstStyle>
            <a:lvl1pPr lvl="0" algn="l">
              <a:spcBef>
                <a:spcPts val="0"/>
              </a:spcBef>
              <a:spcAft>
                <a:spcPts val="0"/>
              </a:spcAft>
              <a:buClr>
                <a:schemeClr val="dk2"/>
              </a:buClr>
              <a:buSzPts val="1600"/>
              <a:buNone/>
              <a:defRPr>
                <a:solidFill>
                  <a:schemeClr val="dk2"/>
                </a:solidFill>
              </a:defRPr>
            </a:lvl1pPr>
            <a:lvl2pPr lvl="1" algn="l">
              <a:spcBef>
                <a:spcPts val="0"/>
              </a:spcBef>
              <a:spcAft>
                <a:spcPts val="0"/>
              </a:spcAft>
              <a:buClr>
                <a:schemeClr val="dk2"/>
              </a:buClr>
              <a:buSzPts val="3000"/>
              <a:buNone/>
              <a:defRPr sz="3000">
                <a:solidFill>
                  <a:schemeClr val="dk2"/>
                </a:solidFill>
              </a:defRPr>
            </a:lvl2pPr>
            <a:lvl3pPr lvl="2" algn="l">
              <a:spcBef>
                <a:spcPts val="0"/>
              </a:spcBef>
              <a:spcAft>
                <a:spcPts val="0"/>
              </a:spcAft>
              <a:buClr>
                <a:schemeClr val="dk2"/>
              </a:buClr>
              <a:buSzPts val="3000"/>
              <a:buNone/>
              <a:defRPr sz="3000">
                <a:solidFill>
                  <a:schemeClr val="dk2"/>
                </a:solidFill>
              </a:defRPr>
            </a:lvl3pPr>
            <a:lvl4pPr lvl="3" algn="l">
              <a:spcBef>
                <a:spcPts val="0"/>
              </a:spcBef>
              <a:spcAft>
                <a:spcPts val="0"/>
              </a:spcAft>
              <a:buClr>
                <a:schemeClr val="dk2"/>
              </a:buClr>
              <a:buSzPts val="3000"/>
              <a:buNone/>
              <a:defRPr sz="3000">
                <a:solidFill>
                  <a:schemeClr val="dk2"/>
                </a:solidFill>
              </a:defRPr>
            </a:lvl4pPr>
            <a:lvl5pPr lvl="4" algn="l">
              <a:spcBef>
                <a:spcPts val="0"/>
              </a:spcBef>
              <a:spcAft>
                <a:spcPts val="0"/>
              </a:spcAft>
              <a:buClr>
                <a:schemeClr val="dk2"/>
              </a:buClr>
              <a:buSzPts val="3000"/>
              <a:buNone/>
              <a:defRPr sz="3000">
                <a:solidFill>
                  <a:schemeClr val="dk2"/>
                </a:solidFill>
              </a:defRPr>
            </a:lvl5pPr>
            <a:lvl6pPr lvl="5" algn="l">
              <a:spcBef>
                <a:spcPts val="0"/>
              </a:spcBef>
              <a:spcAft>
                <a:spcPts val="0"/>
              </a:spcAft>
              <a:buClr>
                <a:schemeClr val="dk2"/>
              </a:buClr>
              <a:buSzPts val="3000"/>
              <a:buNone/>
              <a:defRPr sz="3000">
                <a:solidFill>
                  <a:schemeClr val="dk2"/>
                </a:solidFill>
              </a:defRPr>
            </a:lvl6pPr>
            <a:lvl7pPr lvl="6" algn="l">
              <a:spcBef>
                <a:spcPts val="0"/>
              </a:spcBef>
              <a:spcAft>
                <a:spcPts val="0"/>
              </a:spcAft>
              <a:buClr>
                <a:schemeClr val="dk2"/>
              </a:buClr>
              <a:buSzPts val="3000"/>
              <a:buNone/>
              <a:defRPr sz="3000">
                <a:solidFill>
                  <a:schemeClr val="dk2"/>
                </a:solidFill>
              </a:defRPr>
            </a:lvl7pPr>
            <a:lvl8pPr lvl="7" algn="l">
              <a:spcBef>
                <a:spcPts val="0"/>
              </a:spcBef>
              <a:spcAft>
                <a:spcPts val="0"/>
              </a:spcAft>
              <a:buClr>
                <a:schemeClr val="dk2"/>
              </a:buClr>
              <a:buSzPts val="3000"/>
              <a:buNone/>
              <a:defRPr sz="3000">
                <a:solidFill>
                  <a:schemeClr val="dk2"/>
                </a:solidFill>
              </a:defRPr>
            </a:lvl8pPr>
            <a:lvl9pPr lvl="8" algn="l">
              <a:spcBef>
                <a:spcPts val="0"/>
              </a:spcBef>
              <a:spcAft>
                <a:spcPts val="0"/>
              </a:spcAft>
              <a:buClr>
                <a:schemeClr val="dk2"/>
              </a:buClr>
              <a:buSzPts val="3000"/>
              <a:buNone/>
              <a:defRPr sz="3000">
                <a:solidFill>
                  <a:schemeClr val="dk2"/>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2"/>
        <p:cNvGrpSpPr/>
        <p:nvPr/>
      </p:nvGrpSpPr>
      <p:grpSpPr>
        <a:xfrm>
          <a:off x="0" y="0"/>
          <a:ext cx="0" cy="0"/>
          <a:chOff x="0" y="0"/>
          <a:chExt cx="0" cy="0"/>
        </a:xfrm>
      </p:grpSpPr>
      <p:sp>
        <p:nvSpPr>
          <p:cNvPr id="33" name="Google Shape;33;p26"/>
          <p:cNvSpPr txBox="1">
            <a:spLocks noGrp="1"/>
          </p:cNvSpPr>
          <p:nvPr>
            <p:ph type="body" idx="1"/>
          </p:nvPr>
        </p:nvSpPr>
        <p:spPr>
          <a:xfrm>
            <a:off x="1188725" y="4101500"/>
            <a:ext cx="6766500" cy="393600"/>
          </a:xfrm>
          <a:prstGeom prst="rect">
            <a:avLst/>
          </a:prstGeom>
          <a:noFill/>
          <a:ln>
            <a:noFill/>
          </a:ln>
        </p:spPr>
        <p:txBody>
          <a:bodyPr spcFirstLastPara="1" wrap="square" lIns="0" tIns="0" rIns="0" bIns="0" anchor="t" anchorCtr="0">
            <a:noAutofit/>
          </a:bodyPr>
          <a:lstStyle>
            <a:lvl1pPr marL="457200" lvl="0" indent="-228600" algn="l">
              <a:spcBef>
                <a:spcPts val="360"/>
              </a:spcBef>
              <a:spcAft>
                <a:spcPts val="0"/>
              </a:spcAft>
              <a:buSzPts val="1600"/>
              <a:buNone/>
              <a:defRPr/>
            </a:lvl1pPr>
            <a:lvl2pPr marL="914400" lvl="1" indent="-320040" algn="l">
              <a:spcBef>
                <a:spcPts val="360"/>
              </a:spcBef>
              <a:spcAft>
                <a:spcPts val="0"/>
              </a:spcAft>
              <a:buSzPts val="1440"/>
              <a:buChar char="▶"/>
              <a:defRPr/>
            </a:lvl2pPr>
            <a:lvl3pPr marL="1371600" lvl="2" indent="-320039" algn="l">
              <a:spcBef>
                <a:spcPts val="450"/>
              </a:spcBef>
              <a:spcAft>
                <a:spcPts val="0"/>
              </a:spcAft>
              <a:buSzPts val="1440"/>
              <a:buChar char="▶"/>
              <a:defRPr/>
            </a:lvl3pPr>
            <a:lvl4pPr marL="1828800" lvl="3" indent="-320039" algn="l">
              <a:spcBef>
                <a:spcPts val="450"/>
              </a:spcBef>
              <a:spcAft>
                <a:spcPts val="0"/>
              </a:spcAft>
              <a:buSzPts val="1440"/>
              <a:buChar char="▶"/>
              <a:defRPr/>
            </a:lvl4pPr>
            <a:lvl5pPr marL="2286000" lvl="4" indent="-320039" algn="l">
              <a:spcBef>
                <a:spcPts val="450"/>
              </a:spcBef>
              <a:spcAft>
                <a:spcPts val="0"/>
              </a:spcAft>
              <a:buSzPts val="1440"/>
              <a:buChar char="▶"/>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34" name="Google Shape;34;p26"/>
          <p:cNvSpPr txBox="1">
            <a:spLocks noGrp="1"/>
          </p:cNvSpPr>
          <p:nvPr>
            <p:ph type="sldNum" idx="12"/>
          </p:nvPr>
        </p:nvSpPr>
        <p:spPr>
          <a:xfrm>
            <a:off x="8404384" y="4673651"/>
            <a:ext cx="548700" cy="39360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27"/>
          <p:cNvSpPr txBox="1">
            <a:spLocks noGrp="1"/>
          </p:cNvSpPr>
          <p:nvPr>
            <p:ph type="title"/>
          </p:nvPr>
        </p:nvSpPr>
        <p:spPr>
          <a:xfrm>
            <a:off x="513159" y="3365499"/>
            <a:ext cx="6400800" cy="11303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7"/>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7"/>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7"/>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itle Slide">
  <p:cSld name="Title Slide">
    <p:bg>
      <p:bgPr>
        <a:gradFill>
          <a:gsLst>
            <a:gs pos="0">
              <a:srgbClr val="1CD1AC"/>
            </a:gs>
            <a:gs pos="100000">
              <a:srgbClr val="11594B"/>
            </a:gs>
          </a:gsLst>
          <a:path path="circle">
            <a:fillToRect l="50000" t="50000" r="50000" b="50000"/>
          </a:path>
          <a:tileRect/>
        </a:gradFill>
        <a:effectLst/>
      </p:bgPr>
    </p:bg>
    <p:spTree>
      <p:nvGrpSpPr>
        <p:cNvPr id="1" name="Shape 40"/>
        <p:cNvGrpSpPr/>
        <p:nvPr/>
      </p:nvGrpSpPr>
      <p:grpSpPr>
        <a:xfrm>
          <a:off x="0" y="0"/>
          <a:ext cx="0" cy="0"/>
          <a:chOff x="0" y="0"/>
          <a:chExt cx="0" cy="0"/>
        </a:xfrm>
      </p:grpSpPr>
      <p:sp>
        <p:nvSpPr>
          <p:cNvPr id="41" name="Google Shape;41;p28"/>
          <p:cNvSpPr txBox="1">
            <a:spLocks noGrp="1"/>
          </p:cNvSpPr>
          <p:nvPr>
            <p:ph type="ctrTitle"/>
          </p:nvPr>
        </p:nvSpPr>
        <p:spPr>
          <a:xfrm>
            <a:off x="513159" y="514350"/>
            <a:ext cx="6000750" cy="222885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3600"/>
              <a:buFont typeface="Century Gothic"/>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8"/>
          <p:cNvSpPr txBox="1">
            <a:spLocks noGrp="1"/>
          </p:cNvSpPr>
          <p:nvPr>
            <p:ph type="subTitle" idx="1"/>
          </p:nvPr>
        </p:nvSpPr>
        <p:spPr>
          <a:xfrm>
            <a:off x="513159" y="2882900"/>
            <a:ext cx="4800600" cy="1460500"/>
          </a:xfrm>
          <a:prstGeom prst="rect">
            <a:avLst/>
          </a:prstGeom>
          <a:noFill/>
          <a:ln>
            <a:noFill/>
          </a:ln>
        </p:spPr>
        <p:txBody>
          <a:bodyPr spcFirstLastPara="1" wrap="square" lIns="91425" tIns="45700" rIns="91425" bIns="45700" anchor="t" anchorCtr="0">
            <a:normAutofit/>
          </a:bodyPr>
          <a:lstStyle>
            <a:lvl1pPr lvl="0" algn="l">
              <a:spcBef>
                <a:spcPts val="315"/>
              </a:spcBef>
              <a:spcAft>
                <a:spcPts val="0"/>
              </a:spcAft>
              <a:buSzPts val="1260"/>
              <a:buNone/>
              <a:defRPr sz="1575">
                <a:solidFill>
                  <a:srgbClr val="0F486F"/>
                </a:solidFill>
              </a:defRPr>
            </a:lvl1pPr>
            <a:lvl2pPr lvl="1" algn="ctr">
              <a:spcBef>
                <a:spcPts val="450"/>
              </a:spcBef>
              <a:spcAft>
                <a:spcPts val="0"/>
              </a:spcAft>
              <a:buSzPts val="1080"/>
              <a:buNone/>
              <a:defRPr>
                <a:solidFill>
                  <a:schemeClr val="lt1"/>
                </a:solidFill>
              </a:defRPr>
            </a:lvl2pPr>
            <a:lvl3pPr lvl="2" algn="ctr">
              <a:spcBef>
                <a:spcPts val="450"/>
              </a:spcBef>
              <a:spcAft>
                <a:spcPts val="0"/>
              </a:spcAft>
              <a:buSzPts val="960"/>
              <a:buNone/>
              <a:defRPr>
                <a:solidFill>
                  <a:schemeClr val="lt1"/>
                </a:solidFill>
              </a:defRPr>
            </a:lvl3pPr>
            <a:lvl4pPr lvl="3" algn="ctr">
              <a:spcBef>
                <a:spcPts val="450"/>
              </a:spcBef>
              <a:spcAft>
                <a:spcPts val="0"/>
              </a:spcAft>
              <a:buSzPts val="840"/>
              <a:buNone/>
              <a:defRPr>
                <a:solidFill>
                  <a:schemeClr val="lt1"/>
                </a:solidFill>
              </a:defRPr>
            </a:lvl4pPr>
            <a:lvl5pPr lvl="4" algn="ctr">
              <a:spcBef>
                <a:spcPts val="450"/>
              </a:spcBef>
              <a:spcAft>
                <a:spcPts val="0"/>
              </a:spcAft>
              <a:buSzPts val="840"/>
              <a:buNone/>
              <a:defRPr>
                <a:solidFill>
                  <a:schemeClr val="lt1"/>
                </a:solidFill>
              </a:defRPr>
            </a:lvl5pPr>
            <a:lvl6pPr lvl="5" algn="ctr">
              <a:spcBef>
                <a:spcPts val="450"/>
              </a:spcBef>
              <a:spcAft>
                <a:spcPts val="0"/>
              </a:spcAft>
              <a:buSzPts val="840"/>
              <a:buNone/>
              <a:defRPr>
                <a:solidFill>
                  <a:schemeClr val="lt1"/>
                </a:solidFill>
              </a:defRPr>
            </a:lvl6pPr>
            <a:lvl7pPr lvl="6" algn="ctr">
              <a:spcBef>
                <a:spcPts val="450"/>
              </a:spcBef>
              <a:spcAft>
                <a:spcPts val="0"/>
              </a:spcAft>
              <a:buSzPts val="840"/>
              <a:buNone/>
              <a:defRPr>
                <a:solidFill>
                  <a:schemeClr val="lt1"/>
                </a:solidFill>
              </a:defRPr>
            </a:lvl7pPr>
            <a:lvl8pPr lvl="7" algn="ctr">
              <a:spcBef>
                <a:spcPts val="450"/>
              </a:spcBef>
              <a:spcAft>
                <a:spcPts val="0"/>
              </a:spcAft>
              <a:buSzPts val="840"/>
              <a:buNone/>
              <a:defRPr>
                <a:solidFill>
                  <a:schemeClr val="lt1"/>
                </a:solidFill>
              </a:defRPr>
            </a:lvl8pPr>
            <a:lvl9pPr lvl="8" algn="ctr">
              <a:spcBef>
                <a:spcPts val="450"/>
              </a:spcBef>
              <a:spcAft>
                <a:spcPts val="450"/>
              </a:spcAft>
              <a:buSzPts val="840"/>
              <a:buNone/>
              <a:defRPr>
                <a:solidFill>
                  <a:schemeClr val="lt1"/>
                </a:solidFill>
              </a:defRPr>
            </a:lvl9pPr>
          </a:lstStyle>
          <a:p>
            <a:endParaRPr/>
          </a:p>
        </p:txBody>
      </p:sp>
      <p:sp>
        <p:nvSpPr>
          <p:cNvPr id="43" name="Google Shape;43;p28"/>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8"/>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8"/>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cxnSp>
        <p:nvCxnSpPr>
          <p:cNvPr id="46" name="Google Shape;46;p28"/>
          <p:cNvCxnSpPr/>
          <p:nvPr/>
        </p:nvCxnSpPr>
        <p:spPr>
          <a:xfrm flipH="1">
            <a:off x="6171009" y="6350"/>
            <a:ext cx="2857500" cy="2857500"/>
          </a:xfrm>
          <a:prstGeom prst="straightConnector1">
            <a:avLst/>
          </a:prstGeom>
          <a:noFill/>
          <a:ln w="12700" cap="flat" cmpd="sng">
            <a:solidFill>
              <a:schemeClr val="lt1"/>
            </a:solidFill>
            <a:prstDash val="solid"/>
            <a:round/>
            <a:headEnd type="none" w="sm" len="sm"/>
            <a:tailEnd type="none" w="sm" len="sm"/>
          </a:ln>
        </p:spPr>
      </p:cxnSp>
      <p:cxnSp>
        <p:nvCxnSpPr>
          <p:cNvPr id="47" name="Google Shape;47;p28"/>
          <p:cNvCxnSpPr/>
          <p:nvPr/>
        </p:nvCxnSpPr>
        <p:spPr>
          <a:xfrm flipH="1">
            <a:off x="4581128" y="68659"/>
            <a:ext cx="4560491" cy="4560491"/>
          </a:xfrm>
          <a:prstGeom prst="straightConnector1">
            <a:avLst/>
          </a:prstGeom>
          <a:noFill/>
          <a:ln w="12700" cap="flat" cmpd="sng">
            <a:solidFill>
              <a:schemeClr val="lt1"/>
            </a:solidFill>
            <a:prstDash val="solid"/>
            <a:round/>
            <a:headEnd type="none" w="sm" len="sm"/>
            <a:tailEnd type="none" w="sm" len="sm"/>
          </a:ln>
        </p:spPr>
      </p:cxnSp>
      <p:cxnSp>
        <p:nvCxnSpPr>
          <p:cNvPr id="48" name="Google Shape;48;p28"/>
          <p:cNvCxnSpPr/>
          <p:nvPr/>
        </p:nvCxnSpPr>
        <p:spPr>
          <a:xfrm flipH="1">
            <a:off x="5426869" y="171450"/>
            <a:ext cx="3714750" cy="3714750"/>
          </a:xfrm>
          <a:prstGeom prst="straightConnector1">
            <a:avLst/>
          </a:prstGeom>
          <a:noFill/>
          <a:ln w="12700" cap="flat" cmpd="sng">
            <a:solidFill>
              <a:schemeClr val="lt1"/>
            </a:solidFill>
            <a:prstDash val="solid"/>
            <a:round/>
            <a:headEnd type="none" w="sm" len="sm"/>
            <a:tailEnd type="none" w="sm" len="sm"/>
          </a:ln>
        </p:spPr>
      </p:cxnSp>
      <p:cxnSp>
        <p:nvCxnSpPr>
          <p:cNvPr id="49" name="Google Shape;49;p28"/>
          <p:cNvCxnSpPr/>
          <p:nvPr/>
        </p:nvCxnSpPr>
        <p:spPr>
          <a:xfrm flipH="1">
            <a:off x="5501878" y="24209"/>
            <a:ext cx="3639742" cy="3639742"/>
          </a:xfrm>
          <a:prstGeom prst="straightConnector1">
            <a:avLst/>
          </a:prstGeom>
          <a:noFill/>
          <a:ln w="31750" cap="flat" cmpd="sng">
            <a:solidFill>
              <a:schemeClr val="lt1"/>
            </a:solidFill>
            <a:prstDash val="solid"/>
            <a:round/>
            <a:headEnd type="none" w="sm" len="sm"/>
            <a:tailEnd type="none" w="sm" len="sm"/>
          </a:ln>
        </p:spPr>
      </p:cxnSp>
      <p:cxnSp>
        <p:nvCxnSpPr>
          <p:cNvPr id="50" name="Google Shape;50;p28"/>
          <p:cNvCxnSpPr/>
          <p:nvPr/>
        </p:nvCxnSpPr>
        <p:spPr>
          <a:xfrm flipH="1">
            <a:off x="5884070" y="457201"/>
            <a:ext cx="3257549" cy="3257549"/>
          </a:xfrm>
          <a:prstGeom prst="straightConnector1">
            <a:avLst/>
          </a:prstGeom>
          <a:noFill/>
          <a:ln w="31750" cap="flat" cmpd="sng">
            <a:solidFill>
              <a:schemeClr val="lt1"/>
            </a:solidFill>
            <a:prstDash val="solid"/>
            <a:round/>
            <a:headEnd type="none" w="sm" len="sm"/>
            <a:tailEnd type="none" w="sm" len="sm"/>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1"/>
        <p:cNvGrpSpPr/>
        <p:nvPr/>
      </p:nvGrpSpPr>
      <p:grpSpPr>
        <a:xfrm>
          <a:off x="0" y="0"/>
          <a:ext cx="0" cy="0"/>
          <a:chOff x="0" y="0"/>
          <a:chExt cx="0" cy="0"/>
        </a:xfrm>
      </p:grpSpPr>
      <p:sp>
        <p:nvSpPr>
          <p:cNvPr id="52" name="Google Shape;52;p29"/>
          <p:cNvSpPr txBox="1">
            <a:spLocks noGrp="1"/>
          </p:cNvSpPr>
          <p:nvPr>
            <p:ph type="title"/>
          </p:nvPr>
        </p:nvSpPr>
        <p:spPr>
          <a:xfrm>
            <a:off x="513159" y="3365499"/>
            <a:ext cx="6400800" cy="11303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9"/>
          <p:cNvSpPr txBox="1">
            <a:spLocks noGrp="1"/>
          </p:cNvSpPr>
          <p:nvPr>
            <p:ph type="body" idx="1"/>
          </p:nvPr>
        </p:nvSpPr>
        <p:spPr>
          <a:xfrm>
            <a:off x="513159" y="514351"/>
            <a:ext cx="6400800" cy="2711450"/>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450"/>
              </a:spcBef>
              <a:spcAft>
                <a:spcPts val="0"/>
              </a:spcAft>
              <a:buSzPts val="1440"/>
              <a:buChar char="▶"/>
              <a:defRPr/>
            </a:lvl2pPr>
            <a:lvl3pPr marL="1371600" lvl="2" indent="-320039" algn="l">
              <a:spcBef>
                <a:spcPts val="450"/>
              </a:spcBef>
              <a:spcAft>
                <a:spcPts val="0"/>
              </a:spcAft>
              <a:buSzPts val="1440"/>
              <a:buChar char="▶"/>
              <a:defRPr/>
            </a:lvl3pPr>
            <a:lvl4pPr marL="1828800" lvl="3" indent="-320039" algn="l">
              <a:spcBef>
                <a:spcPts val="450"/>
              </a:spcBef>
              <a:spcAft>
                <a:spcPts val="0"/>
              </a:spcAft>
              <a:buSzPts val="1440"/>
              <a:buChar char="▶"/>
              <a:defRPr/>
            </a:lvl4pPr>
            <a:lvl5pPr marL="2286000" lvl="4" indent="-320039" algn="l">
              <a:spcBef>
                <a:spcPts val="450"/>
              </a:spcBef>
              <a:spcAft>
                <a:spcPts val="0"/>
              </a:spcAft>
              <a:buSzPts val="1440"/>
              <a:buChar char="▶"/>
              <a:defRPr/>
            </a:lvl5pPr>
            <a:lvl6pPr marL="2743200" lvl="5" indent="-320039" algn="l">
              <a:spcBef>
                <a:spcPts val="450"/>
              </a:spcBef>
              <a:spcAft>
                <a:spcPts val="0"/>
              </a:spcAft>
              <a:buSzPts val="1440"/>
              <a:buChar char="▶"/>
              <a:defRPr/>
            </a:lvl6pPr>
            <a:lvl7pPr marL="3200400" lvl="6" indent="-320039" algn="l">
              <a:spcBef>
                <a:spcPts val="450"/>
              </a:spcBef>
              <a:spcAft>
                <a:spcPts val="0"/>
              </a:spcAft>
              <a:buSzPts val="1440"/>
              <a:buChar char="▶"/>
              <a:defRPr/>
            </a:lvl7pPr>
            <a:lvl8pPr marL="3657600" lvl="7" indent="-320040" algn="l">
              <a:spcBef>
                <a:spcPts val="450"/>
              </a:spcBef>
              <a:spcAft>
                <a:spcPts val="0"/>
              </a:spcAft>
              <a:buSzPts val="1440"/>
              <a:buChar char="▶"/>
              <a:defRPr/>
            </a:lvl8pPr>
            <a:lvl9pPr marL="4114800" lvl="8" indent="-320040" algn="l">
              <a:spcBef>
                <a:spcPts val="450"/>
              </a:spcBef>
              <a:spcAft>
                <a:spcPts val="450"/>
              </a:spcAft>
              <a:buSzPts val="1440"/>
              <a:buChar char="▶"/>
              <a:defRPr/>
            </a:lvl9pPr>
          </a:lstStyle>
          <a:p>
            <a:endParaRPr/>
          </a:p>
        </p:txBody>
      </p:sp>
      <p:sp>
        <p:nvSpPr>
          <p:cNvPr id="54" name="Google Shape;54;p29"/>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9"/>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9"/>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lvl="0" indent="0" algn="r">
              <a:lnSpc>
                <a:spcPct val="100000"/>
              </a:lnSpc>
              <a:spcBef>
                <a:spcPts val="0"/>
              </a:spcBef>
              <a:spcAft>
                <a:spcPts val="0"/>
              </a:spcAft>
              <a:buSzPts val="2400"/>
              <a:buNone/>
              <a:defRPr/>
            </a:lvl1pPr>
            <a:lvl2pPr marL="0" lvl="1" indent="0" algn="r">
              <a:lnSpc>
                <a:spcPct val="100000"/>
              </a:lnSpc>
              <a:spcBef>
                <a:spcPts val="0"/>
              </a:spcBef>
              <a:spcAft>
                <a:spcPts val="0"/>
              </a:spcAft>
              <a:buSzPts val="2400"/>
              <a:buNone/>
              <a:defRPr/>
            </a:lvl2pPr>
            <a:lvl3pPr marL="0" lvl="2" indent="0" algn="r">
              <a:lnSpc>
                <a:spcPct val="100000"/>
              </a:lnSpc>
              <a:spcBef>
                <a:spcPts val="0"/>
              </a:spcBef>
              <a:spcAft>
                <a:spcPts val="0"/>
              </a:spcAft>
              <a:buSzPts val="2400"/>
              <a:buNone/>
              <a:defRPr/>
            </a:lvl3pPr>
            <a:lvl4pPr marL="0" lvl="3" indent="0" algn="r">
              <a:lnSpc>
                <a:spcPct val="100000"/>
              </a:lnSpc>
              <a:spcBef>
                <a:spcPts val="0"/>
              </a:spcBef>
              <a:spcAft>
                <a:spcPts val="0"/>
              </a:spcAft>
              <a:buSzPts val="2400"/>
              <a:buNone/>
              <a:defRPr/>
            </a:lvl4pPr>
            <a:lvl5pPr marL="0" lvl="4" indent="0" algn="r">
              <a:lnSpc>
                <a:spcPct val="100000"/>
              </a:lnSpc>
              <a:spcBef>
                <a:spcPts val="0"/>
              </a:spcBef>
              <a:spcAft>
                <a:spcPts val="0"/>
              </a:spcAft>
              <a:buSzPts val="2400"/>
              <a:buNone/>
              <a:defRPr/>
            </a:lvl5pPr>
            <a:lvl6pPr marL="0" lvl="5" indent="0" algn="r">
              <a:lnSpc>
                <a:spcPct val="100000"/>
              </a:lnSpc>
              <a:spcBef>
                <a:spcPts val="0"/>
              </a:spcBef>
              <a:spcAft>
                <a:spcPts val="0"/>
              </a:spcAft>
              <a:buSzPts val="2400"/>
              <a:buNone/>
              <a:defRPr/>
            </a:lvl6pPr>
            <a:lvl7pPr marL="0" lvl="6" indent="0" algn="r">
              <a:lnSpc>
                <a:spcPct val="100000"/>
              </a:lnSpc>
              <a:spcBef>
                <a:spcPts val="0"/>
              </a:spcBef>
              <a:spcAft>
                <a:spcPts val="0"/>
              </a:spcAft>
              <a:buSzPts val="2400"/>
              <a:buNone/>
              <a:defRPr/>
            </a:lvl7pPr>
            <a:lvl8pPr marL="0" lvl="7" indent="0" algn="r">
              <a:lnSpc>
                <a:spcPct val="100000"/>
              </a:lnSpc>
              <a:spcBef>
                <a:spcPts val="0"/>
              </a:spcBef>
              <a:spcAft>
                <a:spcPts val="0"/>
              </a:spcAft>
              <a:buSzPts val="2400"/>
              <a:buNone/>
              <a:defRPr/>
            </a:lvl8pPr>
            <a:lvl9pPr marL="0" lvl="8" indent="0" algn="r">
              <a:lnSpc>
                <a:spcPct val="100000"/>
              </a:lnSpc>
              <a:spcBef>
                <a:spcPts val="0"/>
              </a:spcBef>
              <a:spcAft>
                <a:spcPts val="0"/>
              </a:spcAft>
              <a:buSzPts val="240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1CD1AC"/>
            </a:gs>
            <a:gs pos="100000">
              <a:srgbClr val="11594B"/>
            </a:gs>
          </a:gsLst>
          <a:path path="circle">
            <a:fillToRect l="50000" t="50000" r="50000" b="50000"/>
          </a:path>
          <a:tileRect/>
        </a:gradFill>
        <a:effectLst/>
      </p:bgPr>
    </p:bg>
    <p:spTree>
      <p:nvGrpSpPr>
        <p:cNvPr id="1" name="Shape 5"/>
        <p:cNvGrpSpPr/>
        <p:nvPr/>
      </p:nvGrpSpPr>
      <p:grpSpPr>
        <a:xfrm>
          <a:off x="0" y="0"/>
          <a:ext cx="0" cy="0"/>
          <a:chOff x="0" y="0"/>
          <a:chExt cx="0" cy="0"/>
        </a:xfrm>
      </p:grpSpPr>
      <p:grpSp>
        <p:nvGrpSpPr>
          <p:cNvPr id="6" name="Google Shape;6;p20"/>
          <p:cNvGrpSpPr/>
          <p:nvPr/>
        </p:nvGrpSpPr>
        <p:grpSpPr>
          <a:xfrm>
            <a:off x="6905227" y="2222500"/>
            <a:ext cx="2236394" cy="2406650"/>
            <a:chOff x="9206969" y="2963333"/>
            <a:chExt cx="2981858" cy="3208867"/>
          </a:xfrm>
        </p:grpSpPr>
        <p:cxnSp>
          <p:nvCxnSpPr>
            <p:cNvPr id="7" name="Google Shape;7;p20"/>
            <p:cNvCxnSpPr/>
            <p:nvPr/>
          </p:nvCxnSpPr>
          <p:spPr>
            <a:xfrm flipH="1">
              <a:off x="11276012" y="2963333"/>
              <a:ext cx="912814" cy="912812"/>
            </a:xfrm>
            <a:prstGeom prst="straightConnector1">
              <a:avLst/>
            </a:prstGeom>
            <a:noFill/>
            <a:ln w="9525" cap="flat" cmpd="sng">
              <a:solidFill>
                <a:schemeClr val="lt1"/>
              </a:solidFill>
              <a:prstDash val="solid"/>
              <a:round/>
              <a:headEnd type="none" w="sm" len="sm"/>
              <a:tailEnd type="none" w="sm" len="sm"/>
            </a:ln>
          </p:spPr>
        </p:cxnSp>
        <p:cxnSp>
          <p:nvCxnSpPr>
            <p:cNvPr id="8" name="Google Shape;8;p20"/>
            <p:cNvCxnSpPr/>
            <p:nvPr/>
          </p:nvCxnSpPr>
          <p:spPr>
            <a:xfrm flipH="1">
              <a:off x="9206969" y="3190344"/>
              <a:ext cx="2981857" cy="2981856"/>
            </a:xfrm>
            <a:prstGeom prst="straightConnector1">
              <a:avLst/>
            </a:prstGeom>
            <a:noFill/>
            <a:ln w="9525" cap="flat" cmpd="sng">
              <a:solidFill>
                <a:schemeClr val="lt1"/>
              </a:solidFill>
              <a:prstDash val="solid"/>
              <a:round/>
              <a:headEnd type="none" w="sm" len="sm"/>
              <a:tailEnd type="none" w="sm" len="sm"/>
            </a:ln>
          </p:spPr>
        </p:cxnSp>
        <p:cxnSp>
          <p:nvCxnSpPr>
            <p:cNvPr id="9" name="Google Shape;9;p20"/>
            <p:cNvCxnSpPr/>
            <p:nvPr/>
          </p:nvCxnSpPr>
          <p:spPr>
            <a:xfrm flipH="1">
              <a:off x="10292292" y="3285067"/>
              <a:ext cx="1896534" cy="1896533"/>
            </a:xfrm>
            <a:prstGeom prst="straightConnector1">
              <a:avLst/>
            </a:prstGeom>
            <a:noFill/>
            <a:ln w="9525" cap="flat" cmpd="sng">
              <a:solidFill>
                <a:schemeClr val="lt1"/>
              </a:solidFill>
              <a:prstDash val="solid"/>
              <a:round/>
              <a:headEnd type="none" w="sm" len="sm"/>
              <a:tailEnd type="none" w="sm" len="sm"/>
            </a:ln>
          </p:spPr>
        </p:cxnSp>
        <p:cxnSp>
          <p:nvCxnSpPr>
            <p:cNvPr id="10" name="Google Shape;10;p20"/>
            <p:cNvCxnSpPr/>
            <p:nvPr/>
          </p:nvCxnSpPr>
          <p:spPr>
            <a:xfrm flipH="1">
              <a:off x="10443103" y="3131080"/>
              <a:ext cx="1745722" cy="1745720"/>
            </a:xfrm>
            <a:prstGeom prst="straightConnector1">
              <a:avLst/>
            </a:prstGeom>
            <a:noFill/>
            <a:ln w="28575" cap="flat" cmpd="sng">
              <a:solidFill>
                <a:schemeClr val="lt1"/>
              </a:solidFill>
              <a:prstDash val="solid"/>
              <a:round/>
              <a:headEnd type="none" w="sm" len="sm"/>
              <a:tailEnd type="none" w="sm" len="sm"/>
            </a:ln>
          </p:spPr>
        </p:cxnSp>
        <p:cxnSp>
          <p:nvCxnSpPr>
            <p:cNvPr id="11" name="Google Shape;11;p20"/>
            <p:cNvCxnSpPr/>
            <p:nvPr/>
          </p:nvCxnSpPr>
          <p:spPr>
            <a:xfrm flipH="1">
              <a:off x="10918826" y="3683001"/>
              <a:ext cx="1270001" cy="1269999"/>
            </a:xfrm>
            <a:prstGeom prst="straightConnector1">
              <a:avLst/>
            </a:prstGeom>
            <a:noFill/>
            <a:ln w="28575" cap="flat" cmpd="sng">
              <a:solidFill>
                <a:schemeClr val="lt1"/>
              </a:solidFill>
              <a:prstDash val="solid"/>
              <a:round/>
              <a:headEnd type="none" w="sm" len="sm"/>
              <a:tailEnd type="none" w="sm" len="sm"/>
            </a:ln>
          </p:spPr>
        </p:cxnSp>
      </p:grpSp>
      <p:sp>
        <p:nvSpPr>
          <p:cNvPr id="12" name="Google Shape;12;p20"/>
          <p:cNvSpPr txBox="1">
            <a:spLocks noGrp="1"/>
          </p:cNvSpPr>
          <p:nvPr>
            <p:ph type="title"/>
          </p:nvPr>
        </p:nvSpPr>
        <p:spPr>
          <a:xfrm>
            <a:off x="513159" y="3365499"/>
            <a:ext cx="6400800" cy="11303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lt1"/>
              </a:buClr>
              <a:buSzPts val="2700"/>
              <a:buFont typeface="Century Gothic"/>
              <a:buNone/>
              <a:defRPr sz="2700" b="0" i="0" u="none" strike="noStrike" cap="none">
                <a:solidFill>
                  <a:schemeClr val="lt1"/>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2"/>
                </a:solidFill>
              </a:defRPr>
            </a:lvl2pPr>
            <a:lvl3pPr marR="0" lvl="2" algn="l" rtl="0">
              <a:spcBef>
                <a:spcPts val="0"/>
              </a:spcBef>
              <a:spcAft>
                <a:spcPts val="0"/>
              </a:spcAft>
              <a:buSzPts val="1400"/>
              <a:buNone/>
              <a:defRPr sz="1800" b="0" i="0" u="none" strike="noStrike" cap="none">
                <a:solidFill>
                  <a:schemeClr val="lt2"/>
                </a:solidFill>
              </a:defRPr>
            </a:lvl3pPr>
            <a:lvl4pPr marR="0" lvl="3" algn="l" rtl="0">
              <a:spcBef>
                <a:spcPts val="0"/>
              </a:spcBef>
              <a:spcAft>
                <a:spcPts val="0"/>
              </a:spcAft>
              <a:buSzPts val="1400"/>
              <a:buNone/>
              <a:defRPr sz="1800" b="0" i="0" u="none" strike="noStrike" cap="none">
                <a:solidFill>
                  <a:schemeClr val="lt2"/>
                </a:solidFill>
              </a:defRPr>
            </a:lvl4pPr>
            <a:lvl5pPr marR="0" lvl="4" algn="l" rtl="0">
              <a:spcBef>
                <a:spcPts val="0"/>
              </a:spcBef>
              <a:spcAft>
                <a:spcPts val="0"/>
              </a:spcAft>
              <a:buSzPts val="1400"/>
              <a:buNone/>
              <a:defRPr sz="1800" b="0" i="0" u="none" strike="noStrike" cap="none">
                <a:solidFill>
                  <a:schemeClr val="lt2"/>
                </a:solidFill>
              </a:defRPr>
            </a:lvl5pPr>
            <a:lvl6pPr marR="0" lvl="5" algn="l" rtl="0">
              <a:spcBef>
                <a:spcPts val="0"/>
              </a:spcBef>
              <a:spcAft>
                <a:spcPts val="0"/>
              </a:spcAft>
              <a:buSzPts val="1400"/>
              <a:buNone/>
              <a:defRPr sz="1800" b="0" i="0" u="none" strike="noStrike" cap="none">
                <a:solidFill>
                  <a:schemeClr val="lt2"/>
                </a:solidFill>
              </a:defRPr>
            </a:lvl6pPr>
            <a:lvl7pPr marR="0" lvl="6" algn="l" rtl="0">
              <a:spcBef>
                <a:spcPts val="0"/>
              </a:spcBef>
              <a:spcAft>
                <a:spcPts val="0"/>
              </a:spcAft>
              <a:buSzPts val="1400"/>
              <a:buNone/>
              <a:defRPr sz="1800" b="0" i="0" u="none" strike="noStrike" cap="none">
                <a:solidFill>
                  <a:schemeClr val="lt2"/>
                </a:solidFill>
              </a:defRPr>
            </a:lvl7pPr>
            <a:lvl8pPr marR="0" lvl="7" algn="l" rtl="0">
              <a:spcBef>
                <a:spcPts val="0"/>
              </a:spcBef>
              <a:spcAft>
                <a:spcPts val="0"/>
              </a:spcAft>
              <a:buSzPts val="1400"/>
              <a:buNone/>
              <a:defRPr sz="1800" b="0" i="0" u="none" strike="noStrike" cap="none">
                <a:solidFill>
                  <a:schemeClr val="lt2"/>
                </a:solidFill>
              </a:defRPr>
            </a:lvl8pPr>
            <a:lvl9pPr marR="0" lvl="8" algn="l" rtl="0">
              <a:spcBef>
                <a:spcPts val="0"/>
              </a:spcBef>
              <a:spcAft>
                <a:spcPts val="0"/>
              </a:spcAft>
              <a:buSzPts val="1400"/>
              <a:buNone/>
              <a:defRPr sz="1800" b="0" i="0" u="none" strike="noStrike" cap="none">
                <a:solidFill>
                  <a:schemeClr val="lt2"/>
                </a:solidFill>
              </a:defRPr>
            </a:lvl9pPr>
          </a:lstStyle>
          <a:p>
            <a:endParaRPr/>
          </a:p>
        </p:txBody>
      </p:sp>
      <p:sp>
        <p:nvSpPr>
          <p:cNvPr id="13" name="Google Shape;13;p20"/>
          <p:cNvSpPr txBox="1">
            <a:spLocks noGrp="1"/>
          </p:cNvSpPr>
          <p:nvPr>
            <p:ph type="body" idx="1"/>
          </p:nvPr>
        </p:nvSpPr>
        <p:spPr>
          <a:xfrm>
            <a:off x="513159" y="514351"/>
            <a:ext cx="6400800" cy="2711450"/>
          </a:xfrm>
          <a:prstGeom prst="rect">
            <a:avLst/>
          </a:prstGeom>
          <a:noFill/>
          <a:ln>
            <a:noFill/>
          </a:ln>
        </p:spPr>
        <p:txBody>
          <a:bodyPr spcFirstLastPara="1" wrap="square" lIns="91425" tIns="45700" rIns="91425" bIns="45700" anchor="ctr" anchorCtr="0">
            <a:normAutofit/>
          </a:bodyPr>
          <a:lstStyle>
            <a:lvl1pPr marL="457200" marR="0" lvl="0" indent="-304800" algn="l" rtl="0">
              <a:spcBef>
                <a:spcPts val="300"/>
              </a:spcBef>
              <a:spcAft>
                <a:spcPts val="0"/>
              </a:spcAft>
              <a:buClr>
                <a:schemeClr val="lt1"/>
              </a:buClr>
              <a:buSzPts val="1200"/>
              <a:buFont typeface="Noto Sans Symbols"/>
              <a:buChar char="▶"/>
              <a:defRPr sz="1500" b="0" i="0" u="none" strike="noStrike" cap="none">
                <a:solidFill>
                  <a:srgbClr val="0F486F"/>
                </a:solidFill>
                <a:latin typeface="Century Gothic"/>
                <a:ea typeface="Century Gothic"/>
                <a:cs typeface="Century Gothic"/>
                <a:sym typeface="Century Gothic"/>
              </a:defRPr>
            </a:lvl1pPr>
            <a:lvl2pPr marL="914400" marR="0" lvl="1" indent="-297180" algn="l" rtl="0">
              <a:spcBef>
                <a:spcPts val="450"/>
              </a:spcBef>
              <a:spcAft>
                <a:spcPts val="0"/>
              </a:spcAft>
              <a:buClr>
                <a:schemeClr val="lt1"/>
              </a:buClr>
              <a:buSzPts val="1080"/>
              <a:buFont typeface="Noto Sans Symbols"/>
              <a:buChar char="▶"/>
              <a:defRPr sz="1350" b="0" i="0" u="none" strike="noStrike" cap="none">
                <a:solidFill>
                  <a:srgbClr val="0F486F"/>
                </a:solidFill>
                <a:latin typeface="Century Gothic"/>
                <a:ea typeface="Century Gothic"/>
                <a:cs typeface="Century Gothic"/>
                <a:sym typeface="Century Gothic"/>
              </a:defRPr>
            </a:lvl2pPr>
            <a:lvl3pPr marL="1371600" marR="0" lvl="2" indent="-289560" algn="l" rtl="0">
              <a:spcBef>
                <a:spcPts val="450"/>
              </a:spcBef>
              <a:spcAft>
                <a:spcPts val="0"/>
              </a:spcAft>
              <a:buClr>
                <a:schemeClr val="lt1"/>
              </a:buClr>
              <a:buSzPts val="960"/>
              <a:buFont typeface="Noto Sans Symbols"/>
              <a:buChar char="▶"/>
              <a:defRPr sz="1200" b="0" i="0" u="none" strike="noStrike" cap="none">
                <a:solidFill>
                  <a:srgbClr val="0F486F"/>
                </a:solidFill>
                <a:latin typeface="Century Gothic"/>
                <a:ea typeface="Century Gothic"/>
                <a:cs typeface="Century Gothic"/>
                <a:sym typeface="Century Gothic"/>
              </a:defRPr>
            </a:lvl3pPr>
            <a:lvl4pPr marL="1828800" marR="0" lvl="3" indent="-281939" algn="l" rtl="0">
              <a:spcBef>
                <a:spcPts val="450"/>
              </a:spcBef>
              <a:spcAft>
                <a:spcPts val="0"/>
              </a:spcAft>
              <a:buClr>
                <a:schemeClr val="lt1"/>
              </a:buClr>
              <a:buSzPts val="840"/>
              <a:buFont typeface="Noto Sans Symbols"/>
              <a:buChar char="▶"/>
              <a:defRPr sz="1050" b="0" i="0" u="none" strike="noStrike" cap="none">
                <a:solidFill>
                  <a:srgbClr val="0F486F"/>
                </a:solidFill>
                <a:latin typeface="Century Gothic"/>
                <a:ea typeface="Century Gothic"/>
                <a:cs typeface="Century Gothic"/>
                <a:sym typeface="Century Gothic"/>
              </a:defRPr>
            </a:lvl4pPr>
            <a:lvl5pPr marL="2286000" marR="0" lvl="4" indent="-281939" algn="l" rtl="0">
              <a:spcBef>
                <a:spcPts val="450"/>
              </a:spcBef>
              <a:spcAft>
                <a:spcPts val="0"/>
              </a:spcAft>
              <a:buClr>
                <a:schemeClr val="lt1"/>
              </a:buClr>
              <a:buSzPts val="840"/>
              <a:buFont typeface="Noto Sans Symbols"/>
              <a:buChar char="▶"/>
              <a:defRPr sz="1050" b="0" i="0" u="none" strike="noStrike" cap="none">
                <a:solidFill>
                  <a:srgbClr val="0F486F"/>
                </a:solidFill>
                <a:latin typeface="Century Gothic"/>
                <a:ea typeface="Century Gothic"/>
                <a:cs typeface="Century Gothic"/>
                <a:sym typeface="Century Gothic"/>
              </a:defRPr>
            </a:lvl5pPr>
            <a:lvl6pPr marL="2743200" marR="0" lvl="5" indent="-281939" algn="l" rtl="0">
              <a:spcBef>
                <a:spcPts val="450"/>
              </a:spcBef>
              <a:spcAft>
                <a:spcPts val="0"/>
              </a:spcAft>
              <a:buClr>
                <a:schemeClr val="lt1"/>
              </a:buClr>
              <a:buSzPts val="840"/>
              <a:buFont typeface="Noto Sans Symbols"/>
              <a:buChar char="▶"/>
              <a:defRPr sz="1050" b="0" i="0" u="none" strike="noStrike" cap="none">
                <a:solidFill>
                  <a:srgbClr val="0F486F"/>
                </a:solidFill>
                <a:latin typeface="Century Gothic"/>
                <a:ea typeface="Century Gothic"/>
                <a:cs typeface="Century Gothic"/>
                <a:sym typeface="Century Gothic"/>
              </a:defRPr>
            </a:lvl6pPr>
            <a:lvl7pPr marL="3200400" marR="0" lvl="6" indent="-281939" algn="l" rtl="0">
              <a:spcBef>
                <a:spcPts val="450"/>
              </a:spcBef>
              <a:spcAft>
                <a:spcPts val="0"/>
              </a:spcAft>
              <a:buClr>
                <a:schemeClr val="lt1"/>
              </a:buClr>
              <a:buSzPts val="840"/>
              <a:buFont typeface="Noto Sans Symbols"/>
              <a:buChar char="▶"/>
              <a:defRPr sz="1050" b="0" i="0" u="none" strike="noStrike" cap="none">
                <a:solidFill>
                  <a:srgbClr val="0F486F"/>
                </a:solidFill>
                <a:latin typeface="Century Gothic"/>
                <a:ea typeface="Century Gothic"/>
                <a:cs typeface="Century Gothic"/>
                <a:sym typeface="Century Gothic"/>
              </a:defRPr>
            </a:lvl7pPr>
            <a:lvl8pPr marL="3657600" marR="0" lvl="7" indent="-281940" algn="l" rtl="0">
              <a:spcBef>
                <a:spcPts val="450"/>
              </a:spcBef>
              <a:spcAft>
                <a:spcPts val="0"/>
              </a:spcAft>
              <a:buClr>
                <a:schemeClr val="lt1"/>
              </a:buClr>
              <a:buSzPts val="840"/>
              <a:buFont typeface="Noto Sans Symbols"/>
              <a:buChar char="▶"/>
              <a:defRPr sz="1050" b="0" i="0" u="none" strike="noStrike" cap="none">
                <a:solidFill>
                  <a:srgbClr val="0F486F"/>
                </a:solidFill>
                <a:latin typeface="Century Gothic"/>
                <a:ea typeface="Century Gothic"/>
                <a:cs typeface="Century Gothic"/>
                <a:sym typeface="Century Gothic"/>
              </a:defRPr>
            </a:lvl8pPr>
            <a:lvl9pPr marL="4114800" marR="0" lvl="8" indent="-281940" algn="l" rtl="0">
              <a:spcBef>
                <a:spcPts val="450"/>
              </a:spcBef>
              <a:spcAft>
                <a:spcPts val="450"/>
              </a:spcAft>
              <a:buClr>
                <a:schemeClr val="lt1"/>
              </a:buClr>
              <a:buSzPts val="840"/>
              <a:buFont typeface="Noto Sans Symbols"/>
              <a:buChar char="▶"/>
              <a:defRPr sz="1050" b="0" i="0" u="none" strike="noStrike" cap="none">
                <a:solidFill>
                  <a:srgbClr val="0F486F"/>
                </a:solidFill>
                <a:latin typeface="Century Gothic"/>
                <a:ea typeface="Century Gothic"/>
                <a:cs typeface="Century Gothic"/>
                <a:sym typeface="Century Gothic"/>
              </a:defRPr>
            </a:lvl9pPr>
          </a:lstStyle>
          <a:p>
            <a:endParaRPr/>
          </a:p>
        </p:txBody>
      </p:sp>
      <p:sp>
        <p:nvSpPr>
          <p:cNvPr id="14" name="Google Shape;14;p20"/>
          <p:cNvSpPr txBox="1">
            <a:spLocks noGrp="1"/>
          </p:cNvSpPr>
          <p:nvPr>
            <p:ph type="dt" idx="10"/>
          </p:nvPr>
        </p:nvSpPr>
        <p:spPr>
          <a:xfrm>
            <a:off x="7428309" y="4629150"/>
            <a:ext cx="1200150" cy="273844"/>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750" b="0" i="0" u="none" strike="noStrike" cap="none">
                <a:solidFill>
                  <a:srgbClr val="09304A"/>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5" name="Google Shape;15;p20"/>
          <p:cNvSpPr txBox="1">
            <a:spLocks noGrp="1"/>
          </p:cNvSpPr>
          <p:nvPr>
            <p:ph type="ftr" idx="11"/>
          </p:nvPr>
        </p:nvSpPr>
        <p:spPr>
          <a:xfrm>
            <a:off x="513159" y="4629150"/>
            <a:ext cx="5657850" cy="273844"/>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750" b="0" i="0" u="none" strike="noStrike" cap="none">
                <a:solidFill>
                  <a:srgbClr val="09304A"/>
                </a:solidFill>
                <a:latin typeface="Century Gothic"/>
                <a:ea typeface="Century Gothic"/>
                <a:cs typeface="Century Gothic"/>
                <a:sym typeface="Century Gothic"/>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6" name="Google Shape;16;p20"/>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09304A"/>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rochellepark.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1CD1AC"/>
            </a:gs>
            <a:gs pos="100000">
              <a:srgbClr val="11594B"/>
            </a:gs>
          </a:gsLst>
          <a:lin ang="5400012" scaled="0"/>
        </a:gradFill>
        <a:effectLst/>
      </p:bgPr>
    </p:bg>
    <p:spTree>
      <p:nvGrpSpPr>
        <p:cNvPr id="1" name="Shape 152"/>
        <p:cNvGrpSpPr/>
        <p:nvPr/>
      </p:nvGrpSpPr>
      <p:grpSpPr>
        <a:xfrm>
          <a:off x="0" y="0"/>
          <a:ext cx="0" cy="0"/>
          <a:chOff x="0" y="0"/>
          <a:chExt cx="0" cy="0"/>
        </a:xfrm>
      </p:grpSpPr>
      <p:sp>
        <p:nvSpPr>
          <p:cNvPr id="153" name="Google Shape;153;p1"/>
          <p:cNvSpPr txBox="1">
            <a:spLocks noGrp="1"/>
          </p:cNvSpPr>
          <p:nvPr>
            <p:ph type="ctrTitle"/>
          </p:nvPr>
        </p:nvSpPr>
        <p:spPr>
          <a:xfrm>
            <a:off x="414988" y="2840931"/>
            <a:ext cx="8315468" cy="20067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lt1"/>
              </a:buClr>
              <a:buSzPts val="6000"/>
              <a:buFont typeface="Montserrat"/>
              <a:buNone/>
            </a:pPr>
            <a:r>
              <a:rPr lang="en" sz="5400" b="1">
                <a:latin typeface="Montserrat"/>
                <a:ea typeface="Montserrat"/>
                <a:cs typeface="Montserrat"/>
                <a:sym typeface="Montserrat"/>
              </a:rPr>
              <a:t/>
            </a:r>
            <a:br>
              <a:rPr lang="en" sz="5400" b="1">
                <a:latin typeface="Montserrat"/>
                <a:ea typeface="Montserrat"/>
                <a:cs typeface="Montserrat"/>
                <a:sym typeface="Montserrat"/>
              </a:rPr>
            </a:br>
            <a:r>
              <a:rPr lang="en" sz="5400" b="1">
                <a:latin typeface="Montserrat"/>
                <a:ea typeface="Montserrat"/>
                <a:cs typeface="Montserrat"/>
                <a:sym typeface="Montserrat"/>
              </a:rPr>
              <a:t/>
            </a:r>
            <a:br>
              <a:rPr lang="en" sz="5400" b="1">
                <a:latin typeface="Montserrat"/>
                <a:ea typeface="Montserrat"/>
                <a:cs typeface="Montserrat"/>
                <a:sym typeface="Montserrat"/>
              </a:rPr>
            </a:br>
            <a:r>
              <a:rPr lang="en" sz="5400" b="1">
                <a:latin typeface="Montserrat"/>
                <a:ea typeface="Montserrat"/>
                <a:cs typeface="Montserrat"/>
                <a:sym typeface="Montserrat"/>
              </a:rPr>
              <a:t/>
            </a:r>
            <a:br>
              <a:rPr lang="en" sz="5400" b="1">
                <a:latin typeface="Montserrat"/>
                <a:ea typeface="Montserrat"/>
                <a:cs typeface="Montserrat"/>
                <a:sym typeface="Montserrat"/>
              </a:rPr>
            </a:br>
            <a:r>
              <a:rPr lang="en" sz="5400" b="1">
                <a:latin typeface="Montserrat"/>
                <a:ea typeface="Montserrat"/>
                <a:cs typeface="Montserrat"/>
                <a:sym typeface="Montserrat"/>
              </a:rPr>
              <a:t/>
            </a:r>
            <a:br>
              <a:rPr lang="en" sz="5400" b="1">
                <a:latin typeface="Montserrat"/>
                <a:ea typeface="Montserrat"/>
                <a:cs typeface="Montserrat"/>
                <a:sym typeface="Montserrat"/>
              </a:rPr>
            </a:br>
            <a:r>
              <a:rPr lang="en" sz="5400" b="1">
                <a:latin typeface="Montserrat"/>
                <a:ea typeface="Montserrat"/>
                <a:cs typeface="Montserrat"/>
                <a:sym typeface="Montserrat"/>
              </a:rPr>
              <a:t>ROCHELLE PARK </a:t>
            </a:r>
            <a:endParaRPr sz="5400" b="1">
              <a:latin typeface="Montserrat"/>
              <a:ea typeface="Montserrat"/>
              <a:cs typeface="Montserrat"/>
              <a:sym typeface="Montserrat"/>
            </a:endParaRPr>
          </a:p>
          <a:p>
            <a:pPr marL="0" lvl="0" indent="0" algn="l" rtl="0">
              <a:spcBef>
                <a:spcPts val="0"/>
              </a:spcBef>
              <a:spcAft>
                <a:spcPts val="0"/>
              </a:spcAft>
              <a:buClr>
                <a:srgbClr val="993366"/>
              </a:buClr>
              <a:buSzPts val="6000"/>
              <a:buFont typeface="Montserrat"/>
              <a:buNone/>
            </a:pPr>
            <a:r>
              <a:rPr lang="en" sz="4800" b="1">
                <a:solidFill>
                  <a:srgbClr val="FFFFFF"/>
                </a:solidFill>
                <a:latin typeface="Montserrat"/>
                <a:ea typeface="Montserrat"/>
                <a:cs typeface="Montserrat"/>
                <a:sym typeface="Montserrat"/>
              </a:rPr>
              <a:t>BOARD OF EDUCATION</a:t>
            </a:r>
            <a:r>
              <a:rPr lang="en" sz="5400" b="1">
                <a:solidFill>
                  <a:srgbClr val="993366"/>
                </a:solidFill>
                <a:latin typeface="Montserrat"/>
                <a:ea typeface="Montserrat"/>
                <a:cs typeface="Montserrat"/>
                <a:sym typeface="Montserrat"/>
              </a:rPr>
              <a:t/>
            </a:r>
            <a:br>
              <a:rPr lang="en" sz="5400" b="1">
                <a:solidFill>
                  <a:srgbClr val="993366"/>
                </a:solidFill>
                <a:latin typeface="Montserrat"/>
                <a:ea typeface="Montserrat"/>
                <a:cs typeface="Montserrat"/>
                <a:sym typeface="Montserrat"/>
              </a:rPr>
            </a:br>
            <a:endParaRPr sz="5400" b="1">
              <a:solidFill>
                <a:srgbClr val="993366"/>
              </a:solidFill>
              <a:latin typeface="Montserrat"/>
              <a:ea typeface="Montserrat"/>
              <a:cs typeface="Montserrat"/>
              <a:sym typeface="Montserrat"/>
            </a:endParaRPr>
          </a:p>
          <a:p>
            <a:pPr marL="0" lvl="0" indent="0" algn="l" rtl="0">
              <a:spcBef>
                <a:spcPts val="0"/>
              </a:spcBef>
              <a:spcAft>
                <a:spcPts val="0"/>
              </a:spcAft>
              <a:buClr>
                <a:schemeClr val="lt1"/>
              </a:buClr>
              <a:buSzPts val="6000"/>
              <a:buFont typeface="Montserrat"/>
              <a:buNone/>
            </a:pPr>
            <a:r>
              <a:rPr lang="en" sz="3000" b="1">
                <a:latin typeface="Montserrat"/>
                <a:ea typeface="Montserrat"/>
                <a:cs typeface="Montserrat"/>
                <a:sym typeface="Montserrat"/>
              </a:rPr>
              <a:t>2022-2023 SCHOOL BUDGET</a:t>
            </a:r>
            <a:endParaRPr sz="3000" b="1">
              <a:latin typeface="Montserrat"/>
              <a:ea typeface="Montserrat"/>
              <a:cs typeface="Montserrat"/>
              <a:sym typeface="Montserrat"/>
            </a:endParaRPr>
          </a:p>
          <a:p>
            <a:pPr marL="0" lvl="0" indent="0" algn="l" rtl="0">
              <a:spcBef>
                <a:spcPts val="0"/>
              </a:spcBef>
              <a:spcAft>
                <a:spcPts val="0"/>
              </a:spcAft>
              <a:buClr>
                <a:schemeClr val="lt1"/>
              </a:buClr>
              <a:buSzPts val="6000"/>
              <a:buFont typeface="Montserrat"/>
              <a:buNone/>
            </a:pPr>
            <a:r>
              <a:rPr lang="en" sz="2400" b="1">
                <a:latin typeface="Montserrat"/>
                <a:ea typeface="Montserrat"/>
                <a:cs typeface="Montserrat"/>
                <a:sym typeface="Montserrat"/>
              </a:rPr>
              <a:t>PUBLIC HEARING</a:t>
            </a:r>
            <a:endParaRPr sz="2400" b="1">
              <a:latin typeface="Montserrat"/>
              <a:ea typeface="Montserrat"/>
              <a:cs typeface="Montserrat"/>
              <a:sym typeface="Montserrat"/>
            </a:endParaRPr>
          </a:p>
          <a:p>
            <a:pPr marL="0" lvl="0" indent="0" algn="l" rtl="0">
              <a:spcBef>
                <a:spcPts val="0"/>
              </a:spcBef>
              <a:spcAft>
                <a:spcPts val="0"/>
              </a:spcAft>
              <a:buClr>
                <a:schemeClr val="lt1"/>
              </a:buClr>
              <a:buSzPts val="2400"/>
              <a:buFont typeface="Montserrat"/>
              <a:buNone/>
            </a:pPr>
            <a:r>
              <a:rPr lang="en" sz="2400" b="1">
                <a:latin typeface="Montserrat"/>
                <a:ea typeface="Montserrat"/>
                <a:cs typeface="Montserrat"/>
                <a:sym typeface="Montserrat"/>
              </a:rPr>
              <a:t>APRIL 26, 2022</a:t>
            </a:r>
            <a:br>
              <a:rPr lang="en" sz="2400" b="1">
                <a:latin typeface="Montserrat"/>
                <a:ea typeface="Montserrat"/>
                <a:cs typeface="Montserrat"/>
                <a:sym typeface="Montserrat"/>
              </a:rPr>
            </a:br>
            <a:r>
              <a:rPr lang="en" sz="2400" b="1">
                <a:latin typeface="Montserrat"/>
                <a:ea typeface="Montserrat"/>
                <a:cs typeface="Montserrat"/>
                <a:sym typeface="Montserrat"/>
              </a:rPr>
              <a:t>         </a:t>
            </a:r>
            <a:br>
              <a:rPr lang="en" sz="2400" b="1">
                <a:latin typeface="Montserrat"/>
                <a:ea typeface="Montserrat"/>
                <a:cs typeface="Montserrat"/>
                <a:sym typeface="Montserrat"/>
              </a:rPr>
            </a:br>
            <a:r>
              <a:rPr lang="en" sz="1800" b="1" i="1" cap="none">
                <a:solidFill>
                  <a:srgbClr val="000000"/>
                </a:solidFill>
                <a:latin typeface="Arial"/>
                <a:ea typeface="Arial"/>
                <a:cs typeface="Arial"/>
                <a:sym typeface="Arial"/>
              </a:rPr>
              <a:t>“Building and Sustaining a Community of Excellence”</a:t>
            </a:r>
            <a:br>
              <a:rPr lang="en" sz="1800" b="1" i="1" cap="none">
                <a:solidFill>
                  <a:srgbClr val="000000"/>
                </a:solidFill>
                <a:latin typeface="Arial"/>
                <a:ea typeface="Arial"/>
                <a:cs typeface="Arial"/>
                <a:sym typeface="Arial"/>
              </a:rPr>
            </a:br>
            <a:endParaRPr sz="2400" b="1">
              <a:latin typeface="Montserrat"/>
              <a:ea typeface="Montserrat"/>
              <a:cs typeface="Montserrat"/>
              <a:sym typeface="Montserra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g12270edeaa4_0_27"/>
          <p:cNvSpPr txBox="1">
            <a:spLocks noGrp="1"/>
          </p:cNvSpPr>
          <p:nvPr>
            <p:ph type="body" idx="1"/>
          </p:nvPr>
        </p:nvSpPr>
        <p:spPr>
          <a:xfrm>
            <a:off x="982825" y="128687"/>
            <a:ext cx="6766500" cy="393600"/>
          </a:xfrm>
          <a:prstGeom prst="rect">
            <a:avLst/>
          </a:prstGeom>
          <a:noFill/>
          <a:ln>
            <a:noFill/>
          </a:ln>
        </p:spPr>
        <p:txBody>
          <a:bodyPr spcFirstLastPara="1" wrap="square" lIns="0" tIns="0" rIns="0" bIns="0" anchor="t" anchorCtr="0">
            <a:noAutofit/>
          </a:bodyPr>
          <a:lstStyle/>
          <a:p>
            <a:pPr marL="0" lvl="0" indent="0" algn="ctr" rtl="0">
              <a:spcBef>
                <a:spcPts val="360"/>
              </a:spcBef>
              <a:spcAft>
                <a:spcPts val="0"/>
              </a:spcAft>
              <a:buSzPts val="1600"/>
              <a:buNone/>
            </a:pPr>
            <a:r>
              <a:rPr lang="en" sz="4800" b="1">
                <a:solidFill>
                  <a:srgbClr val="FFFFFF"/>
                </a:solidFill>
                <a:latin typeface="Montserrat"/>
                <a:ea typeface="Montserrat"/>
                <a:cs typeface="Montserrat"/>
                <a:sym typeface="Montserrat"/>
              </a:rPr>
              <a:t>Appropriations</a:t>
            </a:r>
            <a:endParaRPr sz="4800" b="1">
              <a:solidFill>
                <a:srgbClr val="FFFFFF"/>
              </a:solidFill>
              <a:latin typeface="Montserrat"/>
              <a:ea typeface="Montserrat"/>
              <a:cs typeface="Montserrat"/>
              <a:sym typeface="Montserrat"/>
            </a:endParaRPr>
          </a:p>
          <a:p>
            <a:pPr marL="0" lvl="0" indent="0" algn="ctr" rtl="0">
              <a:spcBef>
                <a:spcPts val="360"/>
              </a:spcBef>
              <a:spcAft>
                <a:spcPts val="0"/>
              </a:spcAft>
              <a:buSzPts val="1600"/>
              <a:buNone/>
            </a:pPr>
            <a:endParaRPr sz="2400">
              <a:latin typeface="DM Serif Display"/>
              <a:ea typeface="DM Serif Display"/>
              <a:cs typeface="DM Serif Display"/>
              <a:sym typeface="DM Serif Display"/>
            </a:endParaRPr>
          </a:p>
        </p:txBody>
      </p:sp>
      <p:pic>
        <p:nvPicPr>
          <p:cNvPr id="222" name="Google Shape;222;g12270edeaa4_0_27"/>
          <p:cNvPicPr preferRelativeResize="0"/>
          <p:nvPr/>
        </p:nvPicPr>
        <p:blipFill>
          <a:blip r:embed="rId3">
            <a:alphaModFix/>
          </a:blip>
          <a:stretch>
            <a:fillRect/>
          </a:stretch>
        </p:blipFill>
        <p:spPr>
          <a:xfrm>
            <a:off x="6622800" y="2349500"/>
            <a:ext cx="2430550" cy="2437850"/>
          </a:xfrm>
          <a:prstGeom prst="rect">
            <a:avLst/>
          </a:prstGeom>
          <a:noFill/>
          <a:ln>
            <a:noFill/>
          </a:ln>
        </p:spPr>
      </p:pic>
      <p:pic>
        <p:nvPicPr>
          <p:cNvPr id="223" name="Google Shape;223;g12270edeaa4_0_27"/>
          <p:cNvPicPr preferRelativeResize="0"/>
          <p:nvPr/>
        </p:nvPicPr>
        <p:blipFill>
          <a:blip r:embed="rId4">
            <a:alphaModFix/>
          </a:blip>
          <a:stretch>
            <a:fillRect/>
          </a:stretch>
        </p:blipFill>
        <p:spPr>
          <a:xfrm>
            <a:off x="159450" y="522267"/>
            <a:ext cx="6766500" cy="489988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10"/>
          <p:cNvSpPr txBox="1">
            <a:spLocks noGrp="1"/>
          </p:cNvSpPr>
          <p:nvPr>
            <p:ph type="title"/>
          </p:nvPr>
        </p:nvSpPr>
        <p:spPr>
          <a:xfrm>
            <a:off x="1188750" y="139425"/>
            <a:ext cx="6766500" cy="4785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FFFFFF"/>
              </a:buClr>
              <a:buSzPts val="3000"/>
              <a:buFont typeface="Montserrat"/>
              <a:buNone/>
            </a:pPr>
            <a:r>
              <a:rPr lang="en" sz="3000" b="1">
                <a:solidFill>
                  <a:srgbClr val="FFFFFF"/>
                </a:solidFill>
                <a:latin typeface="Montserrat"/>
                <a:ea typeface="Montserrat"/>
                <a:cs typeface="Montserrat"/>
                <a:sym typeface="Montserrat"/>
              </a:rPr>
              <a:t>APPROPRIATIONS</a:t>
            </a:r>
            <a:endParaRPr/>
          </a:p>
        </p:txBody>
      </p:sp>
      <p:graphicFrame>
        <p:nvGraphicFramePr>
          <p:cNvPr id="229" name="Google Shape;229;p10"/>
          <p:cNvGraphicFramePr/>
          <p:nvPr/>
        </p:nvGraphicFramePr>
        <p:xfrm>
          <a:off x="39950" y="617931"/>
          <a:ext cx="9064100" cy="4468100"/>
        </p:xfrm>
        <a:graphic>
          <a:graphicData uri="http://schemas.openxmlformats.org/drawingml/2006/table">
            <a:tbl>
              <a:tblPr>
                <a:noFill/>
                <a:tableStyleId>{D064AFF7-C808-478D-9ED8-7AFB427A0E20}</a:tableStyleId>
              </a:tblPr>
              <a:tblGrid>
                <a:gridCol w="1401850"/>
                <a:gridCol w="1111250"/>
                <a:gridCol w="1167150"/>
                <a:gridCol w="5383850"/>
              </a:tblGrid>
              <a:tr h="525900">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Category</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Budget Amount</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Budget Percentage</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Description</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761175">
                <a:tc>
                  <a:txBody>
                    <a:bodyPr/>
                    <a:lstStyle/>
                    <a:p>
                      <a:pPr marL="0" marR="0" lvl="0" indent="0" algn="ctr" rtl="0">
                        <a:lnSpc>
                          <a:spcPct val="100000"/>
                        </a:lnSpc>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Regular</a:t>
                      </a:r>
                      <a:endParaRPr/>
                    </a:p>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Instruction</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$3,112,142</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20.75%</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l" rtl="0">
                        <a:spcBef>
                          <a:spcPts val="0"/>
                        </a:spcBef>
                        <a:spcAft>
                          <a:spcPts val="0"/>
                        </a:spcAft>
                        <a:buClr>
                          <a:srgbClr val="B26B02"/>
                        </a:buClr>
                        <a:buSzPts val="1170"/>
                        <a:buFont typeface="Noto Sans Symbols"/>
                        <a:buNone/>
                      </a:pPr>
                      <a:r>
                        <a:rPr lang="en" sz="1350" b="1" u="none" strike="noStrike" cap="none">
                          <a:solidFill>
                            <a:srgbClr val="FFFFFF"/>
                          </a:solidFill>
                          <a:latin typeface="Montserrat"/>
                          <a:ea typeface="Montserrat"/>
                          <a:cs typeface="Montserrat"/>
                          <a:sym typeface="Montserrat"/>
                        </a:rPr>
                        <a:t>Teachers’ </a:t>
                      </a:r>
                      <a:r>
                        <a:rPr lang="en" sz="1350" b="1" u="none" strike="noStrike" cap="none">
                          <a:solidFill>
                            <a:schemeClr val="lt1"/>
                          </a:solidFill>
                          <a:latin typeface="Montserrat"/>
                          <a:ea typeface="Montserrat"/>
                          <a:cs typeface="Montserrat"/>
                          <a:sym typeface="Montserrat"/>
                        </a:rPr>
                        <a:t>salaries, classroom supplies, instructional technology, and textbooks</a:t>
                      </a:r>
                      <a:endParaRPr sz="135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613850">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Tuition</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$4,209,301</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28.06%</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Hackensack High School, Bergen County Technical School District, and tuition for students in out-of-district placements</a:t>
                      </a:r>
                      <a:endParaRPr sz="135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712175">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Special Education</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$2,095,365</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13.97%</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Teacher salaries for special education, basic skills, ESL, aides, speech/OT/PT &amp; extraordinary services.</a:t>
                      </a:r>
                      <a:endParaRPr sz="135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712175">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Employee Benefits</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$1,697,427</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11.32%</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Social security, medical and dental, pension contributions, workers’ comp insurance, unemployment, and tuition reimbursement</a:t>
                      </a:r>
                      <a:endParaRPr sz="135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832475">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Administration</a:t>
                      </a:r>
                      <a:endParaRPr sz="1200" b="1" u="none" strike="noStrike" cap="none">
                        <a:latin typeface="Montserrat"/>
                        <a:ea typeface="Montserrat"/>
                        <a:cs typeface="Montserrat"/>
                        <a:sym typeface="Montserrat"/>
                      </a:endParaRPr>
                    </a:p>
                    <a:p>
                      <a:pPr marL="0" marR="0" lvl="0" indent="0" algn="ctr" rtl="0">
                        <a:spcBef>
                          <a:spcPts val="0"/>
                        </a:spcBef>
                        <a:spcAft>
                          <a:spcPts val="0"/>
                        </a:spcAft>
                        <a:buClr>
                          <a:schemeClr val="lt1"/>
                        </a:buClr>
                        <a:buSzPts val="1200"/>
                        <a:buFont typeface="Century Gothic"/>
                        <a:buNone/>
                      </a:pP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 $919,075</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6.13%</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Salaries of Central Administration, School Administration, and Business Office and respective secretarial staff, legal, communication and technology, and other purchased professional services</a:t>
                      </a:r>
                      <a:endParaRPr sz="135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11"/>
          <p:cNvSpPr txBox="1">
            <a:spLocks noGrp="1"/>
          </p:cNvSpPr>
          <p:nvPr>
            <p:ph type="sldNum" idx="12"/>
          </p:nvPr>
        </p:nvSpPr>
        <p:spPr>
          <a:xfrm>
            <a:off x="7772400" y="4183857"/>
            <a:ext cx="856684" cy="502444"/>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2400"/>
              <a:buNone/>
            </a:pPr>
            <a:fld id="{00000000-1234-1234-1234-123412341234}" type="slidenum">
              <a:rPr lang="en"/>
              <a:t>12</a:t>
            </a:fld>
            <a:endParaRPr/>
          </a:p>
        </p:txBody>
      </p:sp>
      <p:graphicFrame>
        <p:nvGraphicFramePr>
          <p:cNvPr id="235" name="Google Shape;235;p11"/>
          <p:cNvGraphicFramePr/>
          <p:nvPr/>
        </p:nvGraphicFramePr>
        <p:xfrm>
          <a:off x="24400" y="1036757"/>
          <a:ext cx="9064100" cy="3347890"/>
        </p:xfrm>
        <a:graphic>
          <a:graphicData uri="http://schemas.openxmlformats.org/drawingml/2006/table">
            <a:tbl>
              <a:tblPr>
                <a:noFill/>
                <a:tableStyleId>{D064AFF7-C808-478D-9ED8-7AFB427A0E20}</a:tableStyleId>
              </a:tblPr>
              <a:tblGrid>
                <a:gridCol w="1401850"/>
                <a:gridCol w="1111250"/>
                <a:gridCol w="1167150"/>
                <a:gridCol w="5383850"/>
              </a:tblGrid>
              <a:tr h="525900">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Category</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Budget Amount</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Budget Percentage</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Description</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761175">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Facilities </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 $631,481</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4.21%</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Salaries of custodial staff, contracted services for building</a:t>
                      </a:r>
                      <a:r>
                        <a:rPr lang="en" sz="1350" b="1">
                          <a:solidFill>
                            <a:schemeClr val="lt1"/>
                          </a:solidFill>
                          <a:latin typeface="Montserrat"/>
                          <a:ea typeface="Montserrat"/>
                          <a:cs typeface="Montserrat"/>
                          <a:sym typeface="Montserrat"/>
                        </a:rPr>
                        <a:t> maintenance</a:t>
                      </a:r>
                      <a:r>
                        <a:rPr lang="en" sz="1350" b="1" u="none" strike="noStrike" cap="none">
                          <a:solidFill>
                            <a:schemeClr val="lt1"/>
                          </a:solidFill>
                          <a:latin typeface="Montserrat"/>
                          <a:ea typeface="Montserrat"/>
                          <a:cs typeface="Montserrat"/>
                          <a:sym typeface="Montserrat"/>
                        </a:rPr>
                        <a:t>, energy, water, property insurance, custodial and maintenance supplies</a:t>
                      </a:r>
                      <a:endParaRPr sz="135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761175">
                <a:tc>
                  <a:txBody>
                    <a:bodyPr/>
                    <a:lstStyle/>
                    <a:p>
                      <a:pPr marL="0" marR="0" lvl="0" indent="0" algn="ctr" rtl="0">
                        <a:lnSpc>
                          <a:spcPct val="100000"/>
                        </a:lnSpc>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Improvement of</a:t>
                      </a:r>
                      <a:endParaRPr sz="1200" b="1" u="none" strike="noStrike" cap="none">
                        <a:latin typeface="Montserrat"/>
                        <a:ea typeface="Montserrat"/>
                        <a:cs typeface="Montserrat"/>
                        <a:sym typeface="Montserrat"/>
                      </a:endParaRPr>
                    </a:p>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Instruction</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$120,583</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.80%</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l" rtl="0">
                        <a:spcBef>
                          <a:spcPts val="0"/>
                        </a:spcBef>
                        <a:spcAft>
                          <a:spcPts val="0"/>
                        </a:spcAft>
                        <a:buClr>
                          <a:srgbClr val="B26B02"/>
                        </a:buClr>
                        <a:buSzPts val="1170"/>
                        <a:buFont typeface="Noto Sans Symbols"/>
                        <a:buNone/>
                      </a:pPr>
                      <a:r>
                        <a:rPr lang="en" sz="1350" b="1" u="none" strike="noStrike" cap="none">
                          <a:solidFill>
                            <a:srgbClr val="FFFFFF"/>
                          </a:solidFill>
                          <a:latin typeface="Montserrat"/>
                          <a:ea typeface="Montserrat"/>
                          <a:cs typeface="Montserrat"/>
                          <a:sym typeface="Montserrat"/>
                        </a:rPr>
                        <a:t>Curriculum and staff development</a:t>
                      </a:r>
                      <a:endParaRPr sz="135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613850">
                <a:tc>
                  <a:txBody>
                    <a:bodyPr/>
                    <a:lstStyle/>
                    <a:p>
                      <a:pPr marL="0" marR="0" lvl="0" indent="0" algn="ctr" rtl="0">
                        <a:spcBef>
                          <a:spcPts val="0"/>
                        </a:spcBef>
                        <a:spcAft>
                          <a:spcPts val="0"/>
                        </a:spcAft>
                        <a:buClr>
                          <a:srgbClr val="993366"/>
                        </a:buClr>
                        <a:buSzPts val="1200"/>
                        <a:buFont typeface="Montserrat"/>
                        <a:buNone/>
                      </a:pPr>
                      <a:r>
                        <a:rPr lang="en" sz="1200" b="1">
                          <a:latin typeface="Montserrat"/>
                          <a:ea typeface="Montserrat"/>
                          <a:cs typeface="Montserrat"/>
                          <a:sym typeface="Montserrat"/>
                        </a:rPr>
                        <a:t>Facilities Construction</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$696,649</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4.64%</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lvl="0" indent="0" algn="l" rtl="0">
                        <a:spcBef>
                          <a:spcPts val="0"/>
                        </a:spcBef>
                        <a:spcAft>
                          <a:spcPts val="0"/>
                        </a:spcAft>
                        <a:buClr>
                          <a:schemeClr val="lt1"/>
                        </a:buClr>
                        <a:buSzPts val="1350"/>
                        <a:buFont typeface="Montserrat"/>
                        <a:buNone/>
                      </a:pPr>
                      <a:r>
                        <a:rPr lang="en" sz="1350" b="1">
                          <a:solidFill>
                            <a:schemeClr val="lt1"/>
                          </a:solidFill>
                          <a:latin typeface="Montserrat"/>
                          <a:ea typeface="Montserrat"/>
                          <a:cs typeface="Montserrat"/>
                          <a:sym typeface="Montserrat"/>
                        </a:rPr>
                        <a:t>Enhancement to outdoor facilities and SDA debt assessment</a:t>
                      </a:r>
                      <a:endParaRPr sz="1350" b="1">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613850">
                <a:tc>
                  <a:txBody>
                    <a:bodyPr/>
                    <a:lstStyle/>
                    <a:p>
                      <a:pPr marL="0" marR="0" lvl="0" indent="0" algn="ctr" rtl="0">
                        <a:spcBef>
                          <a:spcPts val="0"/>
                        </a:spcBef>
                        <a:spcAft>
                          <a:spcPts val="0"/>
                        </a:spcAft>
                        <a:buNone/>
                      </a:pPr>
                      <a:r>
                        <a:rPr lang="en" sz="1200" b="1">
                          <a:latin typeface="Montserrat"/>
                          <a:ea typeface="Montserrat"/>
                          <a:cs typeface="Montserrat"/>
                          <a:sym typeface="Montserrat"/>
                        </a:rPr>
                        <a:t>Co-Curricular/Athletics</a:t>
                      </a:r>
                      <a:endParaRPr sz="1200" b="1">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None/>
                      </a:pPr>
                      <a:r>
                        <a:rPr lang="en" sz="1200" b="1">
                          <a:solidFill>
                            <a:schemeClr val="lt1"/>
                          </a:solidFill>
                          <a:latin typeface="Montserrat"/>
                          <a:ea typeface="Montserrat"/>
                          <a:cs typeface="Montserrat"/>
                          <a:sym typeface="Montserrat"/>
                        </a:rPr>
                        <a:t>$66,030</a:t>
                      </a:r>
                      <a:endParaRPr sz="1200" b="1">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None/>
                      </a:pPr>
                      <a:r>
                        <a:rPr lang="en" sz="1200" b="1">
                          <a:solidFill>
                            <a:schemeClr val="lt1"/>
                          </a:solidFill>
                          <a:latin typeface="Montserrat"/>
                          <a:ea typeface="Montserrat"/>
                          <a:cs typeface="Montserrat"/>
                          <a:sym typeface="Montserrat"/>
                        </a:rPr>
                        <a:t>.44%</a:t>
                      </a:r>
                      <a:endParaRPr sz="1200" b="1">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lvl="0" indent="0" algn="l" rtl="0">
                        <a:spcBef>
                          <a:spcPts val="0"/>
                        </a:spcBef>
                        <a:spcAft>
                          <a:spcPts val="0"/>
                        </a:spcAft>
                        <a:buNone/>
                      </a:pPr>
                      <a:r>
                        <a:rPr lang="en" sz="1350" b="1">
                          <a:solidFill>
                            <a:schemeClr val="lt1"/>
                          </a:solidFill>
                          <a:latin typeface="Montserrat"/>
                          <a:ea typeface="Montserrat"/>
                          <a:cs typeface="Montserrat"/>
                          <a:sym typeface="Montserrat"/>
                        </a:rPr>
                        <a:t>Extra curricular activities and sports</a:t>
                      </a:r>
                      <a:endParaRPr sz="1350" b="1">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bl>
          </a:graphicData>
        </a:graphic>
      </p:graphicFrame>
      <p:sp>
        <p:nvSpPr>
          <p:cNvPr id="236" name="Google Shape;236;p11"/>
          <p:cNvSpPr txBox="1">
            <a:spLocks noGrp="1"/>
          </p:cNvSpPr>
          <p:nvPr>
            <p:ph type="title"/>
          </p:nvPr>
        </p:nvSpPr>
        <p:spPr>
          <a:xfrm>
            <a:off x="1188750" y="139425"/>
            <a:ext cx="6766500" cy="4785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chemeClr val="lt1"/>
              </a:buClr>
              <a:buSzPts val="3000"/>
              <a:buFont typeface="Montserrat"/>
              <a:buNone/>
            </a:pPr>
            <a:r>
              <a:rPr lang="en" sz="3000" b="1">
                <a:latin typeface="Montserrat"/>
                <a:ea typeface="Montserrat"/>
                <a:cs typeface="Montserrat"/>
                <a:sym typeface="Montserrat"/>
              </a:rPr>
              <a:t>APPROPRIATIONS </a:t>
            </a:r>
            <a:r>
              <a:rPr lang="en" sz="3000" b="1">
                <a:solidFill>
                  <a:srgbClr val="FFFFFF"/>
                </a:solidFill>
                <a:latin typeface="Montserrat"/>
                <a:ea typeface="Montserrat"/>
                <a:cs typeface="Montserrat"/>
                <a:sym typeface="Montserrat"/>
              </a:rPr>
              <a:t>CONTINUED</a:t>
            </a:r>
            <a:endParaRPr sz="3000" b="1">
              <a:solidFill>
                <a:srgbClr val="FFFFFF"/>
              </a:solidFill>
              <a:latin typeface="Montserrat"/>
              <a:ea typeface="Montserrat"/>
              <a:cs typeface="Montserrat"/>
              <a:sym typeface="Montserrat"/>
            </a:endParaRPr>
          </a:p>
          <a:p>
            <a:pPr marL="0" lvl="0" indent="0" algn="l" rtl="0">
              <a:spcBef>
                <a:spcPts val="0"/>
              </a:spcBef>
              <a:spcAft>
                <a:spcPts val="0"/>
              </a:spcAft>
              <a:buClr>
                <a:schemeClr val="lt1"/>
              </a:buClr>
              <a:buSzPts val="2700"/>
              <a:buFont typeface="Century Gothic"/>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12"/>
          <p:cNvSpPr txBox="1">
            <a:spLocks noGrp="1"/>
          </p:cNvSpPr>
          <p:nvPr>
            <p:ph type="title"/>
          </p:nvPr>
        </p:nvSpPr>
        <p:spPr>
          <a:xfrm>
            <a:off x="1188750" y="139425"/>
            <a:ext cx="6766500" cy="4785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chemeClr val="lt1"/>
              </a:buClr>
              <a:buSzPts val="3000"/>
              <a:buFont typeface="Montserrat"/>
              <a:buNone/>
            </a:pPr>
            <a:r>
              <a:rPr lang="en" sz="3000" b="1">
                <a:latin typeface="Montserrat"/>
                <a:ea typeface="Montserrat"/>
                <a:cs typeface="Montserrat"/>
                <a:sym typeface="Montserrat"/>
              </a:rPr>
              <a:t>APPROPRIATIONS </a:t>
            </a:r>
            <a:r>
              <a:rPr lang="en" sz="3000" b="1">
                <a:solidFill>
                  <a:srgbClr val="FFFFFF"/>
                </a:solidFill>
                <a:latin typeface="Montserrat"/>
                <a:ea typeface="Montserrat"/>
                <a:cs typeface="Montserrat"/>
                <a:sym typeface="Montserrat"/>
              </a:rPr>
              <a:t>CONTINUED</a:t>
            </a:r>
            <a:endParaRPr sz="3000" b="1">
              <a:solidFill>
                <a:srgbClr val="FFFFFF"/>
              </a:solidFill>
              <a:latin typeface="Montserrat"/>
              <a:ea typeface="Montserrat"/>
              <a:cs typeface="Montserrat"/>
              <a:sym typeface="Montserrat"/>
            </a:endParaRPr>
          </a:p>
          <a:p>
            <a:pPr marL="0" lvl="0" indent="0" algn="l" rtl="0">
              <a:spcBef>
                <a:spcPts val="0"/>
              </a:spcBef>
              <a:spcAft>
                <a:spcPts val="0"/>
              </a:spcAft>
              <a:buClr>
                <a:schemeClr val="lt1"/>
              </a:buClr>
              <a:buSzPts val="2700"/>
              <a:buFont typeface="Century Gothic"/>
              <a:buNone/>
            </a:pPr>
            <a:endParaRPr/>
          </a:p>
        </p:txBody>
      </p:sp>
      <p:graphicFrame>
        <p:nvGraphicFramePr>
          <p:cNvPr id="242" name="Google Shape;242;p12"/>
          <p:cNvGraphicFramePr/>
          <p:nvPr/>
        </p:nvGraphicFramePr>
        <p:xfrm>
          <a:off x="39950" y="617931"/>
          <a:ext cx="9064100" cy="3810675"/>
        </p:xfrm>
        <a:graphic>
          <a:graphicData uri="http://schemas.openxmlformats.org/drawingml/2006/table">
            <a:tbl>
              <a:tblPr>
                <a:noFill/>
                <a:tableStyleId>{D064AFF7-C808-478D-9ED8-7AFB427A0E20}</a:tableStyleId>
              </a:tblPr>
              <a:tblGrid>
                <a:gridCol w="1500525"/>
                <a:gridCol w="1209025"/>
                <a:gridCol w="1126250"/>
                <a:gridCol w="5228300"/>
              </a:tblGrid>
              <a:tr h="936100">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Category</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Budget Amount</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Budget Percentage</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Description</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918600">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Transportation</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$ 678,846</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4.53%</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Transportation for students attending Hackensack High School, Bergen County Technical School District</a:t>
                      </a:r>
                      <a:r>
                        <a:rPr lang="en" sz="1350" b="1">
                          <a:solidFill>
                            <a:schemeClr val="lt1"/>
                          </a:solidFill>
                          <a:latin typeface="Montserrat"/>
                          <a:ea typeface="Montserrat"/>
                          <a:cs typeface="Montserrat"/>
                          <a:sym typeface="Montserrat"/>
                        </a:rPr>
                        <a:t>,</a:t>
                      </a:r>
                      <a:r>
                        <a:rPr lang="en" sz="1350" b="1" u="none" strike="noStrike" cap="none">
                          <a:solidFill>
                            <a:schemeClr val="lt1"/>
                          </a:solidFill>
                          <a:latin typeface="Montserrat"/>
                          <a:ea typeface="Montserrat"/>
                          <a:cs typeface="Montserrat"/>
                          <a:sym typeface="Montserrat"/>
                        </a:rPr>
                        <a:t> </a:t>
                      </a:r>
                      <a:r>
                        <a:rPr lang="en" sz="1350" b="1">
                          <a:solidFill>
                            <a:schemeClr val="lt1"/>
                          </a:solidFill>
                          <a:latin typeface="Montserrat"/>
                          <a:ea typeface="Montserrat"/>
                          <a:cs typeface="Montserrat"/>
                          <a:sym typeface="Montserrat"/>
                        </a:rPr>
                        <a:t>Out of District</a:t>
                      </a:r>
                      <a:r>
                        <a:rPr lang="en" sz="1350" b="1" u="none" strike="noStrike" cap="none">
                          <a:solidFill>
                            <a:schemeClr val="lt1"/>
                          </a:solidFill>
                          <a:latin typeface="Montserrat"/>
                          <a:ea typeface="Montserrat"/>
                          <a:cs typeface="Montserrat"/>
                          <a:sym typeface="Montserrat"/>
                        </a:rPr>
                        <a:t> students, sports, and co-curricular events</a:t>
                      </a:r>
                      <a:endParaRPr sz="135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918600">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Support Services</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 $771,808</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a:solidFill>
                            <a:schemeClr val="lt1"/>
                          </a:solidFill>
                          <a:latin typeface="Montserrat"/>
                          <a:ea typeface="Montserrat"/>
                          <a:cs typeface="Montserrat"/>
                          <a:sym typeface="Montserrat"/>
                        </a:rPr>
                        <a:t>5.15%</a:t>
                      </a:r>
                      <a:r>
                        <a:rPr lang="en" sz="1200" b="1" u="none" strike="noStrike" cap="none">
                          <a:solidFill>
                            <a:schemeClr val="lt1"/>
                          </a:solidFill>
                          <a:latin typeface="Montserrat"/>
                          <a:ea typeface="Montserrat"/>
                          <a:cs typeface="Montserrat"/>
                          <a:sym typeface="Montserrat"/>
                        </a:rPr>
                        <a:t> </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Child Study Team, Health, Guidance, Attendance, </a:t>
                      </a:r>
                      <a:endParaRPr/>
                    </a:p>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and </a:t>
                      </a:r>
                      <a:r>
                        <a:rPr lang="en" sz="1350" b="1">
                          <a:solidFill>
                            <a:schemeClr val="lt1"/>
                          </a:solidFill>
                          <a:latin typeface="Montserrat"/>
                          <a:ea typeface="Montserrat"/>
                          <a:cs typeface="Montserrat"/>
                          <a:sym typeface="Montserrat"/>
                        </a:rPr>
                        <a:t>Media Center</a:t>
                      </a:r>
                      <a:endParaRPr sz="135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1037375">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Total Operating Budget</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$14,998,707 </a:t>
                      </a:r>
                      <a:endParaRPr sz="1200" b="1" u="none" strike="noStrike" cap="none">
                        <a:solidFill>
                          <a:srgbClr val="FFFFFF"/>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100%</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l" rtl="0">
                        <a:spcBef>
                          <a:spcPts val="0"/>
                        </a:spcBef>
                        <a:spcAft>
                          <a:spcPts val="0"/>
                        </a:spcAft>
                        <a:buClr>
                          <a:srgbClr val="FFFFFF"/>
                        </a:buClr>
                        <a:buSzPts val="1350"/>
                        <a:buFont typeface="Montserrat"/>
                        <a:buNone/>
                      </a:pPr>
                      <a:r>
                        <a:rPr lang="en" sz="1350" b="1" u="none" strike="noStrike" cap="none">
                          <a:solidFill>
                            <a:srgbClr val="FFFFFF"/>
                          </a:solidFill>
                          <a:latin typeface="Montserrat"/>
                          <a:ea typeface="Montserrat"/>
                          <a:cs typeface="Montserrat"/>
                          <a:sym typeface="Montserrat"/>
                        </a:rPr>
                        <a:t>The local tax levy supports 89% of the </a:t>
                      </a:r>
                      <a:endParaRPr sz="1350" b="1" u="none" strike="noStrike" cap="none">
                        <a:solidFill>
                          <a:srgbClr val="FFFFFF"/>
                        </a:solidFill>
                        <a:latin typeface="Montserrat"/>
                        <a:ea typeface="Montserrat"/>
                        <a:cs typeface="Montserrat"/>
                        <a:sym typeface="Montserrat"/>
                      </a:endParaRPr>
                    </a:p>
                    <a:p>
                      <a:pPr marL="0" marR="0" lvl="0" indent="0" algn="l" rtl="0">
                        <a:spcBef>
                          <a:spcPts val="0"/>
                        </a:spcBef>
                        <a:spcAft>
                          <a:spcPts val="0"/>
                        </a:spcAft>
                        <a:buClr>
                          <a:srgbClr val="FFFFFF"/>
                        </a:buClr>
                        <a:buSzPts val="1350"/>
                        <a:buFont typeface="Montserrat"/>
                        <a:buNone/>
                      </a:pPr>
                      <a:r>
                        <a:rPr lang="en" sz="1350" b="1" u="none" strike="noStrike" cap="none">
                          <a:solidFill>
                            <a:srgbClr val="FFFFFF"/>
                          </a:solidFill>
                          <a:latin typeface="Montserrat"/>
                          <a:ea typeface="Montserrat"/>
                          <a:cs typeface="Montserrat"/>
                          <a:sym typeface="Montserrat"/>
                        </a:rPr>
                        <a:t>proposed 2022-23 total operating budget</a:t>
                      </a:r>
                      <a:endParaRPr sz="1350" b="1" u="none" strike="noStrike" cap="none">
                        <a:solidFill>
                          <a:srgbClr val="FFFFFF"/>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g12270edeaa4_0_10"/>
          <p:cNvSpPr txBox="1">
            <a:spLocks noGrp="1"/>
          </p:cNvSpPr>
          <p:nvPr>
            <p:ph type="title"/>
          </p:nvPr>
        </p:nvSpPr>
        <p:spPr>
          <a:xfrm>
            <a:off x="1188750" y="139425"/>
            <a:ext cx="6766500" cy="4785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chemeClr val="lt1"/>
              </a:buClr>
              <a:buSzPts val="3000"/>
              <a:buFont typeface="Montserrat"/>
              <a:buNone/>
            </a:pPr>
            <a:r>
              <a:rPr lang="en" sz="3000" b="1">
                <a:latin typeface="Montserrat"/>
                <a:ea typeface="Montserrat"/>
                <a:cs typeface="Montserrat"/>
                <a:sym typeface="Montserrat"/>
              </a:rPr>
              <a:t>APPROPRIATIONS </a:t>
            </a:r>
            <a:r>
              <a:rPr lang="en" sz="3000" b="1">
                <a:solidFill>
                  <a:srgbClr val="FFFFFF"/>
                </a:solidFill>
                <a:latin typeface="Montserrat"/>
                <a:ea typeface="Montserrat"/>
                <a:cs typeface="Montserrat"/>
                <a:sym typeface="Montserrat"/>
              </a:rPr>
              <a:t>CONTINUED</a:t>
            </a:r>
            <a:endParaRPr sz="3000" b="1">
              <a:solidFill>
                <a:srgbClr val="FFFFFF"/>
              </a:solidFill>
              <a:latin typeface="Montserrat"/>
              <a:ea typeface="Montserrat"/>
              <a:cs typeface="Montserrat"/>
              <a:sym typeface="Montserrat"/>
            </a:endParaRPr>
          </a:p>
          <a:p>
            <a:pPr marL="0" lvl="0" indent="0" algn="l" rtl="0">
              <a:spcBef>
                <a:spcPts val="0"/>
              </a:spcBef>
              <a:spcAft>
                <a:spcPts val="0"/>
              </a:spcAft>
              <a:buClr>
                <a:schemeClr val="lt1"/>
              </a:buClr>
              <a:buSzPts val="2700"/>
              <a:buFont typeface="Century Gothic"/>
              <a:buNone/>
            </a:pPr>
            <a:endParaRPr/>
          </a:p>
        </p:txBody>
      </p:sp>
      <p:graphicFrame>
        <p:nvGraphicFramePr>
          <p:cNvPr id="248" name="Google Shape;248;g12270edeaa4_0_10"/>
          <p:cNvGraphicFramePr/>
          <p:nvPr/>
        </p:nvGraphicFramePr>
        <p:xfrm>
          <a:off x="498800" y="666419"/>
          <a:ext cx="7937850" cy="3810675"/>
        </p:xfrm>
        <a:graphic>
          <a:graphicData uri="http://schemas.openxmlformats.org/drawingml/2006/table">
            <a:tbl>
              <a:tblPr>
                <a:noFill/>
                <a:tableStyleId>{D064AFF7-C808-478D-9ED8-7AFB427A0E20}</a:tableStyleId>
              </a:tblPr>
              <a:tblGrid>
                <a:gridCol w="1500525"/>
                <a:gridCol w="1209025"/>
                <a:gridCol w="5228300"/>
              </a:tblGrid>
              <a:tr h="936100">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Category</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Budget Amount</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Description</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918600">
                <a:tc>
                  <a:txBody>
                    <a:bodyPr/>
                    <a:lstStyle/>
                    <a:p>
                      <a:pPr marL="0" marR="0" lvl="0" indent="0" algn="ctr" rtl="0">
                        <a:spcBef>
                          <a:spcPts val="0"/>
                        </a:spcBef>
                        <a:spcAft>
                          <a:spcPts val="0"/>
                        </a:spcAft>
                        <a:buClr>
                          <a:srgbClr val="993366"/>
                        </a:buClr>
                        <a:buSzPts val="1200"/>
                        <a:buFont typeface="Montserrat"/>
                        <a:buNone/>
                      </a:pPr>
                      <a:r>
                        <a:rPr lang="en" sz="1200" b="1">
                          <a:latin typeface="Montserrat"/>
                          <a:ea typeface="Montserrat"/>
                          <a:cs typeface="Montserrat"/>
                          <a:sym typeface="Montserrat"/>
                        </a:rPr>
                        <a:t>IDEA/ESSA</a:t>
                      </a:r>
                      <a:endParaRPr sz="1200" b="1">
                        <a:latin typeface="Montserrat"/>
                        <a:ea typeface="Montserrat"/>
                        <a:cs typeface="Montserrat"/>
                        <a:sym typeface="Montserrat"/>
                      </a:endParaRPr>
                    </a:p>
                    <a:p>
                      <a:pPr marL="0" marR="0" lvl="0" indent="0" algn="ctr" rtl="0">
                        <a:spcBef>
                          <a:spcPts val="0"/>
                        </a:spcBef>
                        <a:spcAft>
                          <a:spcPts val="0"/>
                        </a:spcAft>
                        <a:buClr>
                          <a:srgbClr val="993366"/>
                        </a:buClr>
                        <a:buSzPts val="1200"/>
                        <a:buFont typeface="Montserrat"/>
                        <a:buNone/>
                      </a:pPr>
                      <a:r>
                        <a:rPr lang="en" sz="1200" b="1">
                          <a:latin typeface="Montserrat"/>
                          <a:ea typeface="Montserrat"/>
                          <a:cs typeface="Montserrat"/>
                          <a:sym typeface="Montserrat"/>
                        </a:rPr>
                        <a:t>(Federal Aid)</a:t>
                      </a:r>
                      <a:endParaRPr sz="1200" b="1">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$ 171,892</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lvl="0" indent="0" algn="l" rtl="0">
                        <a:spcBef>
                          <a:spcPts val="0"/>
                        </a:spcBef>
                        <a:spcAft>
                          <a:spcPts val="0"/>
                        </a:spcAft>
                        <a:buNone/>
                      </a:pPr>
                      <a:r>
                        <a:rPr lang="en" sz="1350" b="1">
                          <a:solidFill>
                            <a:srgbClr val="FFFFFF"/>
                          </a:solidFill>
                          <a:latin typeface="Montserrat"/>
                          <a:ea typeface="Montserrat"/>
                          <a:cs typeface="Montserrat"/>
                          <a:sym typeface="Montserrat"/>
                        </a:rPr>
                        <a:t>IDEA funds are used for several out of district tuitions and ESSA funds are used to supplement </a:t>
                      </a:r>
                      <a:r>
                        <a:rPr lang="en" sz="1350" b="1">
                          <a:solidFill>
                            <a:schemeClr val="lt1"/>
                          </a:solidFill>
                          <a:latin typeface="Montserrat"/>
                          <a:ea typeface="Montserrat"/>
                          <a:cs typeface="Montserrat"/>
                          <a:sym typeface="Montserrat"/>
                        </a:rPr>
                        <a:t>school services</a:t>
                      </a:r>
                      <a:endParaRPr>
                        <a:solidFill>
                          <a:schemeClr val="lt1"/>
                        </a:solidFill>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918600">
                <a:tc>
                  <a:txBody>
                    <a:bodyPr/>
                    <a:lstStyle/>
                    <a:p>
                      <a:pPr marL="0" marR="0" lvl="0" indent="0" algn="ctr" rtl="0">
                        <a:spcBef>
                          <a:spcPts val="0"/>
                        </a:spcBef>
                        <a:spcAft>
                          <a:spcPts val="0"/>
                        </a:spcAft>
                        <a:buClr>
                          <a:srgbClr val="993366"/>
                        </a:buClr>
                        <a:buSzPts val="1200"/>
                        <a:buFont typeface="Montserrat"/>
                        <a:buNone/>
                      </a:pPr>
                      <a:r>
                        <a:rPr lang="en" sz="1200" b="1">
                          <a:latin typeface="Montserrat"/>
                          <a:ea typeface="Montserrat"/>
                          <a:cs typeface="Montserrat"/>
                          <a:sym typeface="Montserrat"/>
                        </a:rPr>
                        <a:t>Debt Service</a:t>
                      </a:r>
                      <a:endParaRPr sz="1200" b="1">
                        <a:latin typeface="Montserrat"/>
                        <a:ea typeface="Montserrat"/>
                        <a:cs typeface="Montserrat"/>
                        <a:sym typeface="Montserrat"/>
                      </a:endParaRPr>
                    </a:p>
                    <a:p>
                      <a:pPr marL="0" marR="0" lvl="0" indent="0" algn="ctr" rtl="0">
                        <a:spcBef>
                          <a:spcPts val="0"/>
                        </a:spcBef>
                        <a:spcAft>
                          <a:spcPts val="0"/>
                        </a:spcAft>
                        <a:buClr>
                          <a:srgbClr val="993366"/>
                        </a:buClr>
                        <a:buSzPts val="1200"/>
                        <a:buFont typeface="Montserrat"/>
                        <a:buNone/>
                      </a:pPr>
                      <a:r>
                        <a:rPr lang="en" sz="1200" b="1">
                          <a:latin typeface="Montserrat"/>
                          <a:ea typeface="Montserrat"/>
                          <a:cs typeface="Montserrat"/>
                          <a:sym typeface="Montserrat"/>
                        </a:rPr>
                        <a:t>Payments</a:t>
                      </a:r>
                      <a:endParaRPr sz="1200" b="1">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 $466,078</a:t>
                      </a:r>
                      <a:endParaRPr sz="1200" b="1" u="none" strike="noStrike" cap="none">
                        <a:solidFill>
                          <a:schemeClr val="lt1"/>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lvl="0" indent="0" algn="l" rtl="0">
                        <a:spcBef>
                          <a:spcPts val="0"/>
                        </a:spcBef>
                        <a:spcAft>
                          <a:spcPts val="0"/>
                        </a:spcAft>
                        <a:buNone/>
                      </a:pPr>
                      <a:r>
                        <a:rPr lang="en" sz="1350" b="1">
                          <a:solidFill>
                            <a:srgbClr val="FFFFFF"/>
                          </a:solidFill>
                          <a:latin typeface="Montserrat"/>
                          <a:ea typeface="Montserrat"/>
                          <a:cs typeface="Montserrat"/>
                          <a:sym typeface="Montserrat"/>
                        </a:rPr>
                        <a:t> 22-23 principle and interest of outstanding debt</a:t>
                      </a:r>
                      <a:endParaRPr sz="1350" b="1">
                        <a:solidFill>
                          <a:srgbClr val="FFFFFF"/>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r h="1037375">
                <a:tc>
                  <a:txBody>
                    <a:bodyPr/>
                    <a:lstStyle/>
                    <a:p>
                      <a:pPr marL="0" marR="0" lvl="0" indent="0" algn="ctr" rtl="0">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Total Budget</a:t>
                      </a:r>
                      <a:endParaRPr sz="1200" b="1" u="none" strike="noStrike" cap="none">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$15,636,677 </a:t>
                      </a:r>
                      <a:endParaRPr sz="1200" b="1" u="none" strike="noStrike" cap="none">
                        <a:solidFill>
                          <a:srgbClr val="FFFFFF"/>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c>
                  <a:txBody>
                    <a:bodyPr/>
                    <a:lstStyle/>
                    <a:p>
                      <a:pPr marL="0" marR="0" lvl="0" indent="0" algn="l" rtl="0">
                        <a:spcBef>
                          <a:spcPts val="0"/>
                        </a:spcBef>
                        <a:spcAft>
                          <a:spcPts val="0"/>
                        </a:spcAft>
                        <a:buClr>
                          <a:srgbClr val="FFFFFF"/>
                        </a:buClr>
                        <a:buSzPts val="1350"/>
                        <a:buFont typeface="Montserrat"/>
                        <a:buNone/>
                      </a:pPr>
                      <a:r>
                        <a:rPr lang="en" sz="1350" b="1">
                          <a:solidFill>
                            <a:srgbClr val="FFFFFF"/>
                          </a:solidFill>
                          <a:latin typeface="Montserrat"/>
                          <a:ea typeface="Montserrat"/>
                          <a:cs typeface="Montserrat"/>
                          <a:sym typeface="Montserrat"/>
                        </a:rPr>
                        <a:t>Total 2022-2023 budget</a:t>
                      </a:r>
                      <a:endParaRPr sz="1350" b="1" u="none" strike="noStrike" cap="none">
                        <a:solidFill>
                          <a:srgbClr val="FFFFFF"/>
                        </a:solidFill>
                        <a:latin typeface="Montserrat"/>
                        <a:ea typeface="Montserrat"/>
                        <a:cs typeface="Montserrat"/>
                        <a:sym typeface="Montserrat"/>
                      </a:endParaRPr>
                    </a:p>
                  </a:txBody>
                  <a:tcPr marL="91425" marR="91425" marT="68575" marB="68575" anchor="ctr">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13"/>
          <p:cNvSpPr txBox="1">
            <a:spLocks noGrp="1"/>
          </p:cNvSpPr>
          <p:nvPr>
            <p:ph type="title" idx="4294967295"/>
          </p:nvPr>
        </p:nvSpPr>
        <p:spPr>
          <a:xfrm>
            <a:off x="58375" y="90760"/>
            <a:ext cx="9144000" cy="1011600"/>
          </a:xfrm>
          <a:prstGeom prst="rect">
            <a:avLst/>
          </a:prstGeom>
          <a:noFill/>
          <a:ln>
            <a:noFill/>
          </a:ln>
        </p:spPr>
        <p:txBody>
          <a:bodyPr spcFirstLastPara="1" wrap="square" lIns="0" tIns="0" rIns="0" bIns="0" anchor="b" anchorCtr="0">
            <a:noAutofit/>
          </a:bodyPr>
          <a:lstStyle/>
          <a:p>
            <a:pPr marL="0" lvl="0" indent="0" algn="ctr" rtl="0">
              <a:spcBef>
                <a:spcPts val="0"/>
              </a:spcBef>
              <a:spcAft>
                <a:spcPts val="0"/>
              </a:spcAft>
              <a:buClr>
                <a:srgbClr val="993366"/>
              </a:buClr>
              <a:buSzPts val="3600"/>
              <a:buFont typeface="Montserrat"/>
              <a:buNone/>
            </a:pPr>
            <a:r>
              <a:rPr lang="en" sz="3600" b="1">
                <a:solidFill>
                  <a:srgbClr val="FFFFFF"/>
                </a:solidFill>
                <a:latin typeface="Montserrat"/>
                <a:ea typeface="Montserrat"/>
                <a:cs typeface="Montserrat"/>
                <a:sym typeface="Montserrat"/>
              </a:rPr>
              <a:t> HIGHLIGHTS</a:t>
            </a:r>
            <a:r>
              <a:rPr lang="en" sz="3600" b="1">
                <a:latin typeface="Montserrat"/>
                <a:ea typeface="Montserrat"/>
                <a:cs typeface="Montserrat"/>
                <a:sym typeface="Montserrat"/>
              </a:rPr>
              <a:t> </a:t>
            </a:r>
            <a:br>
              <a:rPr lang="en" sz="3600" b="1">
                <a:latin typeface="Montserrat"/>
                <a:ea typeface="Montserrat"/>
                <a:cs typeface="Montserrat"/>
                <a:sym typeface="Montserrat"/>
              </a:rPr>
            </a:br>
            <a:r>
              <a:rPr lang="en" sz="3600" b="1">
                <a:latin typeface="Montserrat"/>
                <a:ea typeface="Montserrat"/>
                <a:cs typeface="Montserrat"/>
                <a:sym typeface="Montserrat"/>
              </a:rPr>
              <a:t>OF THE 2022-23 BUDGET</a:t>
            </a:r>
            <a:endParaRPr sz="3600" b="1">
              <a:latin typeface="Montserrat"/>
              <a:ea typeface="Montserrat"/>
              <a:cs typeface="Montserrat"/>
              <a:sym typeface="Montserrat"/>
            </a:endParaRPr>
          </a:p>
        </p:txBody>
      </p:sp>
      <p:sp>
        <p:nvSpPr>
          <p:cNvPr id="254" name="Google Shape;254;p13"/>
          <p:cNvSpPr txBox="1"/>
          <p:nvPr/>
        </p:nvSpPr>
        <p:spPr>
          <a:xfrm>
            <a:off x="231050" y="1102350"/>
            <a:ext cx="8720100" cy="3876600"/>
          </a:xfrm>
          <a:prstGeom prst="rect">
            <a:avLst/>
          </a:prstGeom>
          <a:noFill/>
          <a:ln>
            <a:noFill/>
          </a:ln>
        </p:spPr>
        <p:txBody>
          <a:bodyPr spcFirstLastPara="1" wrap="square" lIns="91425" tIns="91425" rIns="91425" bIns="91425" anchor="t" anchorCtr="0">
            <a:noAutofit/>
          </a:bodyPr>
          <a:lstStyle/>
          <a:p>
            <a:pPr marL="457200" marR="0" lvl="0" indent="-323850" algn="l" rtl="0">
              <a:lnSpc>
                <a:spcPct val="115000"/>
              </a:lnSpc>
              <a:spcBef>
                <a:spcPts val="0"/>
              </a:spcBef>
              <a:spcAft>
                <a:spcPts val="0"/>
              </a:spcAft>
              <a:buSzPts val="1500"/>
              <a:buFont typeface="Montserrat Light"/>
              <a:buChar char="★"/>
            </a:pPr>
            <a:r>
              <a:rPr lang="en" sz="1500" b="1">
                <a:latin typeface="Montserrat"/>
                <a:ea typeface="Montserrat"/>
                <a:cs typeface="Montserrat"/>
                <a:sym typeface="Montserrat"/>
              </a:rPr>
              <a:t>World Language </a:t>
            </a:r>
            <a:r>
              <a:rPr lang="en" sz="1500" b="1" i="0" u="none" strike="noStrike" cap="none">
                <a:latin typeface="Montserrat"/>
                <a:ea typeface="Montserrat"/>
                <a:cs typeface="Montserrat"/>
                <a:sym typeface="Montserrat"/>
              </a:rPr>
              <a:t>Teacher, 1 </a:t>
            </a:r>
            <a:r>
              <a:rPr lang="en" sz="1500" b="1">
                <a:latin typeface="Montserrat"/>
                <a:ea typeface="Montserrat"/>
                <a:cs typeface="Montserrat"/>
                <a:sym typeface="Montserrat"/>
              </a:rPr>
              <a:t>f</a:t>
            </a:r>
            <a:r>
              <a:rPr lang="en" sz="1500" b="1" i="0" u="none" strike="noStrike" cap="none">
                <a:latin typeface="Montserrat"/>
                <a:ea typeface="Montserrat"/>
                <a:cs typeface="Montserrat"/>
                <a:sym typeface="Montserrat"/>
              </a:rPr>
              <a:t>ull-</a:t>
            </a:r>
            <a:r>
              <a:rPr lang="en" sz="1500" b="1">
                <a:latin typeface="Montserrat"/>
                <a:ea typeface="Montserrat"/>
                <a:cs typeface="Montserrat"/>
                <a:sym typeface="Montserrat"/>
              </a:rPr>
              <a:t>t</a:t>
            </a:r>
            <a:r>
              <a:rPr lang="en" sz="1500" b="1" i="0" u="none" strike="noStrike" cap="none">
                <a:latin typeface="Montserrat"/>
                <a:ea typeface="Montserrat"/>
                <a:cs typeface="Montserrat"/>
                <a:sym typeface="Montserrat"/>
              </a:rPr>
              <a:t>ime position</a:t>
            </a:r>
            <a:endParaRPr sz="1100"/>
          </a:p>
          <a:p>
            <a:pPr marL="457200" marR="0" lvl="0" indent="-323850" algn="l" rtl="0">
              <a:lnSpc>
                <a:spcPct val="115000"/>
              </a:lnSpc>
              <a:spcBef>
                <a:spcPts val="0"/>
              </a:spcBef>
              <a:spcAft>
                <a:spcPts val="0"/>
              </a:spcAft>
              <a:buSzPts val="1500"/>
              <a:buFont typeface="Montserrat Light"/>
              <a:buChar char="★"/>
            </a:pPr>
            <a:r>
              <a:rPr lang="en" sz="1500" b="1">
                <a:latin typeface="Montserrat"/>
                <a:ea typeface="Montserrat"/>
                <a:cs typeface="Montserrat"/>
                <a:sym typeface="Montserrat"/>
              </a:rPr>
              <a:t>Wellness Coordinator</a:t>
            </a:r>
            <a:endParaRPr sz="1500" b="1" i="0" u="none" strike="noStrike" cap="none">
              <a:latin typeface="Montserrat"/>
              <a:ea typeface="Montserrat"/>
              <a:cs typeface="Montserrat"/>
              <a:sym typeface="Montserrat"/>
            </a:endParaRPr>
          </a:p>
          <a:p>
            <a:pPr marL="457200" marR="0" lvl="0" indent="-323850" algn="l" rtl="0">
              <a:lnSpc>
                <a:spcPct val="115000"/>
              </a:lnSpc>
              <a:spcBef>
                <a:spcPts val="0"/>
              </a:spcBef>
              <a:spcAft>
                <a:spcPts val="0"/>
              </a:spcAft>
              <a:buSzPts val="1500"/>
              <a:buFont typeface="Montserrat Light"/>
              <a:buChar char="★"/>
            </a:pPr>
            <a:r>
              <a:rPr lang="en" sz="1500" b="1">
                <a:latin typeface="Montserrat"/>
                <a:ea typeface="Montserrat"/>
                <a:cs typeface="Montserrat"/>
                <a:sym typeface="Montserrat"/>
              </a:rPr>
              <a:t>2 </a:t>
            </a:r>
            <a:r>
              <a:rPr lang="en" sz="1500" b="1" i="0" u="none" strike="noStrike" cap="none">
                <a:latin typeface="Montserrat"/>
                <a:ea typeface="Montserrat"/>
                <a:cs typeface="Montserrat"/>
                <a:sym typeface="Montserrat"/>
              </a:rPr>
              <a:t>New M</a:t>
            </a:r>
            <a:r>
              <a:rPr lang="en" sz="1500" b="1">
                <a:latin typeface="Montserrat"/>
                <a:ea typeface="Montserrat"/>
                <a:cs typeface="Montserrat"/>
                <a:sym typeface="Montserrat"/>
              </a:rPr>
              <a:t>iddle School Courses: Financial Literacy and Career Explorations</a:t>
            </a:r>
            <a:endParaRPr sz="1500" b="1">
              <a:latin typeface="Montserrat"/>
              <a:ea typeface="Montserrat"/>
              <a:cs typeface="Montserrat"/>
              <a:sym typeface="Montserrat"/>
            </a:endParaRPr>
          </a:p>
          <a:p>
            <a:pPr marL="457200" marR="0" lvl="0" indent="-323850" algn="l" rtl="0">
              <a:lnSpc>
                <a:spcPct val="115000"/>
              </a:lnSpc>
              <a:spcBef>
                <a:spcPts val="0"/>
              </a:spcBef>
              <a:spcAft>
                <a:spcPts val="0"/>
              </a:spcAft>
              <a:buSzPts val="1500"/>
              <a:buFont typeface="Montserrat Light"/>
              <a:buChar char="★"/>
            </a:pPr>
            <a:r>
              <a:rPr lang="en" sz="1500" b="1">
                <a:latin typeface="Montserrat"/>
                <a:ea typeface="Montserrat"/>
                <a:cs typeface="Montserrat"/>
                <a:sym typeface="Montserrat"/>
              </a:rPr>
              <a:t>Expanding Literacy Program: Readers &amp; Writers Workshop</a:t>
            </a:r>
            <a:endParaRPr sz="1100"/>
          </a:p>
          <a:p>
            <a:pPr marL="457200" marR="0" lvl="0" indent="-323850" algn="l" rtl="0">
              <a:lnSpc>
                <a:spcPct val="115000"/>
              </a:lnSpc>
              <a:spcBef>
                <a:spcPts val="0"/>
              </a:spcBef>
              <a:spcAft>
                <a:spcPts val="0"/>
              </a:spcAft>
              <a:buSzPts val="1500"/>
              <a:buFont typeface="Montserrat Light"/>
              <a:buChar char="★"/>
            </a:pPr>
            <a:r>
              <a:rPr lang="en" sz="1500" b="1" i="0" u="none" strike="noStrike" cap="none">
                <a:latin typeface="Montserrat"/>
                <a:ea typeface="Montserrat"/>
                <a:cs typeface="Montserrat"/>
                <a:sym typeface="Montserrat"/>
              </a:rPr>
              <a:t>Pre-K Class: </a:t>
            </a:r>
            <a:r>
              <a:rPr lang="en" sz="1500" b="1">
                <a:latin typeface="Montserrat"/>
                <a:ea typeface="Montserrat"/>
                <a:cs typeface="Montserrat"/>
                <a:sym typeface="Montserrat"/>
              </a:rPr>
              <a:t>continued 2 sections, non-compulsory &amp; eliminating lottery</a:t>
            </a:r>
            <a:endParaRPr sz="1500" b="1">
              <a:latin typeface="Montserrat"/>
              <a:ea typeface="Montserrat"/>
              <a:cs typeface="Montserrat"/>
              <a:sym typeface="Montserrat"/>
            </a:endParaRPr>
          </a:p>
          <a:p>
            <a:pPr marL="457200" marR="0" lvl="0" indent="-323850" algn="l" rtl="0">
              <a:lnSpc>
                <a:spcPct val="115000"/>
              </a:lnSpc>
              <a:spcBef>
                <a:spcPts val="0"/>
              </a:spcBef>
              <a:spcAft>
                <a:spcPts val="0"/>
              </a:spcAft>
              <a:buSzPts val="1500"/>
              <a:buFont typeface="Montserrat"/>
              <a:buChar char="★"/>
            </a:pPr>
            <a:r>
              <a:rPr lang="en" sz="1500" b="1">
                <a:latin typeface="Montserrat"/>
                <a:ea typeface="Montserrat"/>
                <a:cs typeface="Montserrat"/>
                <a:sym typeface="Montserrat"/>
              </a:rPr>
              <a:t>Curriculum: NJSLS alignment as mandated &amp; district option for ELA and Math </a:t>
            </a:r>
            <a:endParaRPr sz="1500" b="1">
              <a:latin typeface="Montserrat"/>
              <a:ea typeface="Montserrat"/>
              <a:cs typeface="Montserrat"/>
              <a:sym typeface="Montserrat"/>
            </a:endParaRPr>
          </a:p>
          <a:p>
            <a:pPr marL="457200" marR="0" lvl="0" indent="-323850" algn="l" rtl="0">
              <a:lnSpc>
                <a:spcPct val="115000"/>
              </a:lnSpc>
              <a:spcBef>
                <a:spcPts val="0"/>
              </a:spcBef>
              <a:spcAft>
                <a:spcPts val="0"/>
              </a:spcAft>
              <a:buSzPts val="1500"/>
              <a:buFont typeface="Montserrat"/>
              <a:buChar char="★"/>
            </a:pPr>
            <a:r>
              <a:rPr lang="en" sz="1500" b="1">
                <a:solidFill>
                  <a:schemeClr val="dk1"/>
                </a:solidFill>
                <a:latin typeface="Montserrat"/>
                <a:ea typeface="Montserrat"/>
                <a:cs typeface="Montserrat"/>
                <a:sym typeface="Montserrat"/>
              </a:rPr>
              <a:t>STEAM Room</a:t>
            </a:r>
            <a:endParaRPr sz="1500" b="1">
              <a:solidFill>
                <a:schemeClr val="dk1"/>
              </a:solidFill>
              <a:latin typeface="Montserrat"/>
              <a:ea typeface="Montserrat"/>
              <a:cs typeface="Montserrat"/>
              <a:sym typeface="Montserrat"/>
            </a:endParaRPr>
          </a:p>
          <a:p>
            <a:pPr marL="457200" lvl="0" indent="-323850" algn="l" rtl="0">
              <a:lnSpc>
                <a:spcPct val="115000"/>
              </a:lnSpc>
              <a:spcBef>
                <a:spcPts val="0"/>
              </a:spcBef>
              <a:spcAft>
                <a:spcPts val="0"/>
              </a:spcAft>
              <a:buClr>
                <a:schemeClr val="dk1"/>
              </a:buClr>
              <a:buSzPts val="1500"/>
              <a:buFont typeface="Montserrat Light"/>
              <a:buChar char="★"/>
            </a:pPr>
            <a:r>
              <a:rPr lang="en" sz="1500" b="1">
                <a:solidFill>
                  <a:schemeClr val="dk1"/>
                </a:solidFill>
                <a:latin typeface="Montserrat"/>
                <a:ea typeface="Montserrat"/>
                <a:cs typeface="Montserrat"/>
                <a:sym typeface="Montserrat"/>
              </a:rPr>
              <a:t>Updating Nurse’s Office</a:t>
            </a:r>
            <a:endParaRPr sz="1500" b="1">
              <a:solidFill>
                <a:schemeClr val="dk1"/>
              </a:solidFill>
              <a:latin typeface="Montserrat"/>
              <a:ea typeface="Montserrat"/>
              <a:cs typeface="Montserrat"/>
              <a:sym typeface="Montserrat"/>
            </a:endParaRPr>
          </a:p>
          <a:p>
            <a:pPr marL="457200" lvl="0" indent="-323850" algn="l" rtl="0">
              <a:lnSpc>
                <a:spcPct val="115000"/>
              </a:lnSpc>
              <a:spcBef>
                <a:spcPts val="0"/>
              </a:spcBef>
              <a:spcAft>
                <a:spcPts val="0"/>
              </a:spcAft>
              <a:buClr>
                <a:schemeClr val="dk1"/>
              </a:buClr>
              <a:buSzPts val="1500"/>
              <a:buFont typeface="Montserrat"/>
              <a:buChar char="★"/>
            </a:pPr>
            <a:r>
              <a:rPr lang="en" sz="1500" b="1">
                <a:solidFill>
                  <a:schemeClr val="dk1"/>
                </a:solidFill>
                <a:latin typeface="Montserrat"/>
                <a:ea typeface="Montserrat"/>
                <a:cs typeface="Montserrat"/>
                <a:sym typeface="Montserrat"/>
              </a:rPr>
              <a:t>Outside Facility: Repairs and updates to grounds</a:t>
            </a:r>
            <a:endParaRPr sz="1500" b="1">
              <a:solidFill>
                <a:schemeClr val="dk1"/>
              </a:solidFill>
              <a:latin typeface="Montserrat"/>
              <a:ea typeface="Montserrat"/>
              <a:cs typeface="Montserrat"/>
              <a:sym typeface="Montserrat"/>
            </a:endParaRPr>
          </a:p>
          <a:p>
            <a:pPr marL="457200" lvl="0" indent="-323850" algn="l" rtl="0">
              <a:lnSpc>
                <a:spcPct val="115000"/>
              </a:lnSpc>
              <a:spcBef>
                <a:spcPts val="0"/>
              </a:spcBef>
              <a:spcAft>
                <a:spcPts val="0"/>
              </a:spcAft>
              <a:buClr>
                <a:schemeClr val="dk1"/>
              </a:buClr>
              <a:buSzPts val="1500"/>
              <a:buFont typeface="Montserrat"/>
              <a:buChar char="★"/>
            </a:pPr>
            <a:r>
              <a:rPr lang="en" sz="1500" b="1">
                <a:solidFill>
                  <a:schemeClr val="dk1"/>
                </a:solidFill>
                <a:latin typeface="Montserrat"/>
                <a:ea typeface="Montserrat"/>
                <a:cs typeface="Montserrat"/>
                <a:sym typeface="Montserrat"/>
              </a:rPr>
              <a:t>Indoor Air Quality, maintaining healthy upgrades &amp; air conditioning</a:t>
            </a:r>
            <a:endParaRPr sz="1500" b="1">
              <a:solidFill>
                <a:schemeClr val="dk1"/>
              </a:solidFill>
              <a:latin typeface="Montserrat"/>
              <a:ea typeface="Montserrat"/>
              <a:cs typeface="Montserrat"/>
              <a:sym typeface="Montserrat"/>
            </a:endParaRPr>
          </a:p>
          <a:p>
            <a:pPr marL="457200" lvl="0" indent="-323850" algn="l" rtl="0">
              <a:lnSpc>
                <a:spcPct val="115000"/>
              </a:lnSpc>
              <a:spcBef>
                <a:spcPts val="0"/>
              </a:spcBef>
              <a:spcAft>
                <a:spcPts val="0"/>
              </a:spcAft>
              <a:buClr>
                <a:schemeClr val="dk1"/>
              </a:buClr>
              <a:buSzPts val="1500"/>
              <a:buFont typeface="Montserrat"/>
              <a:buChar char="★"/>
            </a:pPr>
            <a:r>
              <a:rPr lang="en" sz="1500" b="1">
                <a:solidFill>
                  <a:schemeClr val="dk1"/>
                </a:solidFill>
                <a:latin typeface="Montserrat"/>
                <a:ea typeface="Montserrat"/>
                <a:cs typeface="Montserrat"/>
                <a:sym typeface="Montserrat"/>
              </a:rPr>
              <a:t>Co-curricular services</a:t>
            </a:r>
            <a:endParaRPr sz="1500" b="1">
              <a:solidFill>
                <a:schemeClr val="dk1"/>
              </a:solidFill>
              <a:latin typeface="Montserrat"/>
              <a:ea typeface="Montserrat"/>
              <a:cs typeface="Montserrat"/>
              <a:sym typeface="Montserrat"/>
            </a:endParaRPr>
          </a:p>
          <a:p>
            <a:pPr marL="457200" lvl="0" indent="-323850" algn="l" rtl="0">
              <a:lnSpc>
                <a:spcPct val="115000"/>
              </a:lnSpc>
              <a:spcBef>
                <a:spcPts val="0"/>
              </a:spcBef>
              <a:spcAft>
                <a:spcPts val="0"/>
              </a:spcAft>
              <a:buClr>
                <a:schemeClr val="dk1"/>
              </a:buClr>
              <a:buSzPts val="1500"/>
              <a:buFont typeface="Montserrat"/>
              <a:buChar char="★"/>
            </a:pPr>
            <a:r>
              <a:rPr lang="en" sz="1500" b="1">
                <a:solidFill>
                  <a:schemeClr val="dk1"/>
                </a:solidFill>
                <a:latin typeface="Montserrat"/>
                <a:ea typeface="Montserrat"/>
                <a:cs typeface="Montserrat"/>
                <a:sym typeface="Montserrat"/>
              </a:rPr>
              <a:t>Summer programs and Extended School Day</a:t>
            </a:r>
            <a:endParaRPr sz="1500" b="1">
              <a:solidFill>
                <a:schemeClr val="dk1"/>
              </a:solidFill>
              <a:latin typeface="Montserrat"/>
              <a:ea typeface="Montserrat"/>
              <a:cs typeface="Montserrat"/>
              <a:sym typeface="Montserrat"/>
            </a:endParaRPr>
          </a:p>
          <a:p>
            <a:pPr marL="457200" lvl="0" indent="-323850" algn="l" rtl="0">
              <a:lnSpc>
                <a:spcPct val="115000"/>
              </a:lnSpc>
              <a:spcBef>
                <a:spcPts val="0"/>
              </a:spcBef>
              <a:spcAft>
                <a:spcPts val="0"/>
              </a:spcAft>
              <a:buClr>
                <a:schemeClr val="dk1"/>
              </a:buClr>
              <a:buSzPts val="1500"/>
              <a:buFont typeface="Montserrat"/>
              <a:buChar char="★"/>
            </a:pPr>
            <a:r>
              <a:rPr lang="en" sz="1500" b="1">
                <a:solidFill>
                  <a:schemeClr val="dk1"/>
                </a:solidFill>
                <a:latin typeface="Montserrat"/>
                <a:ea typeface="Montserrat"/>
                <a:cs typeface="Montserrat"/>
                <a:sym typeface="Montserrat"/>
              </a:rPr>
              <a:t>Technology: sustaining changes for hardware, software &amp; e-platforms</a:t>
            </a:r>
            <a:endParaRPr sz="1500" b="1">
              <a:solidFill>
                <a:schemeClr val="dk1"/>
              </a:solidFill>
              <a:latin typeface="Montserrat"/>
              <a:ea typeface="Montserrat"/>
              <a:cs typeface="Montserrat"/>
              <a:sym typeface="Montserrat"/>
            </a:endParaRPr>
          </a:p>
          <a:p>
            <a:pPr marL="457200" marR="0" lvl="0" indent="-228600" algn="l" rtl="0">
              <a:lnSpc>
                <a:spcPct val="115000"/>
              </a:lnSpc>
              <a:spcBef>
                <a:spcPts val="0"/>
              </a:spcBef>
              <a:spcAft>
                <a:spcPts val="0"/>
              </a:spcAft>
              <a:buClr>
                <a:schemeClr val="accent6"/>
              </a:buClr>
              <a:buSzPts val="1800"/>
              <a:buFont typeface="Montserrat Light"/>
              <a:buNone/>
            </a:pPr>
            <a:endParaRPr sz="1500" b="1" i="0" u="none" strike="noStrike" cap="none">
              <a:solidFill>
                <a:schemeClr val="lt1"/>
              </a:solidFill>
              <a:latin typeface="Montserrat"/>
              <a:ea typeface="Montserrat"/>
              <a:cs typeface="Montserrat"/>
              <a:sym typeface="Montserrat"/>
            </a:endParaRPr>
          </a:p>
          <a:p>
            <a:pPr marL="457200" marR="0" lvl="0" indent="0" algn="l" rtl="0">
              <a:lnSpc>
                <a:spcPct val="115000"/>
              </a:lnSpc>
              <a:spcBef>
                <a:spcPts val="600"/>
              </a:spcBef>
              <a:spcAft>
                <a:spcPts val="0"/>
              </a:spcAft>
              <a:buClr>
                <a:srgbClr val="000000"/>
              </a:buClr>
              <a:buSzPts val="1800"/>
              <a:buFont typeface="Arial"/>
              <a:buNone/>
            </a:pPr>
            <a:endParaRPr sz="1800" b="0" i="0" u="none" strike="noStrike" cap="none">
              <a:solidFill>
                <a:srgbClr val="FFFF00"/>
              </a:solidFill>
              <a:latin typeface="Montserrat Light"/>
              <a:ea typeface="Montserrat Light"/>
              <a:cs typeface="Montserrat Light"/>
              <a:sym typeface="Montserrat Light"/>
            </a:endParaRPr>
          </a:p>
          <a:p>
            <a:pPr marL="457200" marR="0" lvl="0" indent="0" algn="l" rtl="0">
              <a:lnSpc>
                <a:spcPct val="115000"/>
              </a:lnSpc>
              <a:spcBef>
                <a:spcPts val="600"/>
              </a:spcBef>
              <a:spcAft>
                <a:spcPts val="0"/>
              </a:spcAft>
              <a:buClr>
                <a:srgbClr val="000000"/>
              </a:buClr>
              <a:buSzPts val="1800"/>
              <a:buFont typeface="Arial"/>
              <a:buNone/>
            </a:pPr>
            <a:endParaRPr sz="1800" b="0" i="0" u="none" strike="noStrike" cap="none">
              <a:solidFill>
                <a:schemeClr val="lt1"/>
              </a:solidFill>
              <a:latin typeface="Montserrat Light"/>
              <a:ea typeface="Montserrat Light"/>
              <a:cs typeface="Montserrat Light"/>
              <a:sym typeface="Montserrat 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14"/>
          <p:cNvSpPr txBox="1">
            <a:spLocks noGrp="1"/>
          </p:cNvSpPr>
          <p:nvPr>
            <p:ph type="body" idx="1"/>
          </p:nvPr>
        </p:nvSpPr>
        <p:spPr>
          <a:xfrm>
            <a:off x="1188750" y="614550"/>
            <a:ext cx="6766500" cy="393600"/>
          </a:xfrm>
          <a:prstGeom prst="rect">
            <a:avLst/>
          </a:prstGeom>
          <a:noFill/>
          <a:ln>
            <a:noFill/>
          </a:ln>
        </p:spPr>
        <p:txBody>
          <a:bodyPr spcFirstLastPara="1" wrap="square" lIns="0" tIns="0" rIns="0" bIns="0" anchor="t" anchorCtr="0">
            <a:noAutofit/>
          </a:bodyPr>
          <a:lstStyle/>
          <a:p>
            <a:pPr marL="0" lvl="0" indent="0" algn="ctr" rtl="0">
              <a:spcBef>
                <a:spcPts val="360"/>
              </a:spcBef>
              <a:spcAft>
                <a:spcPts val="0"/>
              </a:spcAft>
              <a:buSzPts val="1600"/>
              <a:buNone/>
            </a:pPr>
            <a:endParaRPr sz="3000">
              <a:latin typeface="DM Serif Display"/>
              <a:ea typeface="DM Serif Display"/>
              <a:cs typeface="DM Serif Display"/>
              <a:sym typeface="DM Serif Display"/>
            </a:endParaRPr>
          </a:p>
          <a:p>
            <a:pPr marL="0" lvl="0" indent="0" algn="ctr" rtl="0">
              <a:spcBef>
                <a:spcPts val="360"/>
              </a:spcBef>
              <a:spcAft>
                <a:spcPts val="0"/>
              </a:spcAft>
              <a:buSzPts val="1600"/>
              <a:buNone/>
            </a:pPr>
            <a:endParaRPr sz="2400">
              <a:latin typeface="DM Serif Display"/>
              <a:ea typeface="DM Serif Display"/>
              <a:cs typeface="DM Serif Display"/>
              <a:sym typeface="DM Serif Display"/>
            </a:endParaRPr>
          </a:p>
          <a:p>
            <a:pPr marL="0" lvl="0" indent="0" algn="ctr" rtl="0">
              <a:spcBef>
                <a:spcPts val="360"/>
              </a:spcBef>
              <a:spcAft>
                <a:spcPts val="0"/>
              </a:spcAft>
              <a:buSzPts val="1600"/>
              <a:buNone/>
            </a:pPr>
            <a:endParaRPr/>
          </a:p>
        </p:txBody>
      </p:sp>
      <p:sp>
        <p:nvSpPr>
          <p:cNvPr id="260" name="Google Shape;260;p14"/>
          <p:cNvSpPr txBox="1"/>
          <p:nvPr/>
        </p:nvSpPr>
        <p:spPr>
          <a:xfrm>
            <a:off x="1078186" y="498600"/>
            <a:ext cx="6079132" cy="738142"/>
          </a:xfrm>
          <a:prstGeom prst="rect">
            <a:avLst/>
          </a:prstGeom>
          <a:noFill/>
          <a:ln>
            <a:noFill/>
          </a:ln>
        </p:spPr>
        <p:txBody>
          <a:bodyPr spcFirstLastPara="1" wrap="square" lIns="91425" tIns="91425" rIns="91425" bIns="91425" anchor="t" anchorCtr="0">
            <a:noAutofit/>
          </a:bodyPr>
          <a:lstStyle/>
          <a:p>
            <a:pPr marL="0" marR="0" lvl="0" indent="0" algn="ctr" rtl="0">
              <a:lnSpc>
                <a:spcPct val="90000"/>
              </a:lnSpc>
              <a:spcBef>
                <a:spcPts val="0"/>
              </a:spcBef>
              <a:spcAft>
                <a:spcPts val="0"/>
              </a:spcAft>
              <a:buClr>
                <a:srgbClr val="000000"/>
              </a:buClr>
              <a:buSzPts val="2400"/>
              <a:buFont typeface="Arial"/>
              <a:buNone/>
            </a:pPr>
            <a:r>
              <a:rPr lang="en" sz="2400" b="1" i="0" u="none" strike="noStrike" cap="none">
                <a:latin typeface="Montserrat"/>
                <a:ea typeface="Montserrat"/>
                <a:cs typeface="Montserrat"/>
                <a:sym typeface="Montserrat"/>
              </a:rPr>
              <a:t>Referendum Impact on the</a:t>
            </a:r>
            <a:endParaRPr sz="2400" b="1" i="0" u="none" strike="noStrike" cap="none">
              <a:latin typeface="Montserrat"/>
              <a:ea typeface="Montserrat"/>
              <a:cs typeface="Montserrat"/>
              <a:sym typeface="Montserrat"/>
            </a:endParaRPr>
          </a:p>
          <a:p>
            <a:pPr marL="0" marR="0" lvl="0" indent="0" algn="ctr" rtl="0">
              <a:lnSpc>
                <a:spcPct val="90000"/>
              </a:lnSpc>
              <a:spcBef>
                <a:spcPts val="0"/>
              </a:spcBef>
              <a:spcAft>
                <a:spcPts val="0"/>
              </a:spcAft>
              <a:buClr>
                <a:srgbClr val="000000"/>
              </a:buClr>
              <a:buSzPts val="2400"/>
              <a:buFont typeface="Arial"/>
              <a:buNone/>
            </a:pPr>
            <a:r>
              <a:rPr lang="en" sz="2400" b="1" i="0" u="none" strike="noStrike" cap="none">
                <a:latin typeface="Montserrat"/>
                <a:ea typeface="Montserrat"/>
                <a:cs typeface="Montserrat"/>
                <a:sym typeface="Montserrat"/>
              </a:rPr>
              <a:t>202</a:t>
            </a:r>
            <a:r>
              <a:rPr lang="en" sz="2400" b="1">
                <a:latin typeface="Montserrat"/>
                <a:ea typeface="Montserrat"/>
                <a:cs typeface="Montserrat"/>
                <a:sym typeface="Montserrat"/>
              </a:rPr>
              <a:t>2</a:t>
            </a:r>
            <a:r>
              <a:rPr lang="en" sz="2400" b="1" i="0" u="none" strike="noStrike" cap="none">
                <a:latin typeface="Montserrat"/>
                <a:ea typeface="Montserrat"/>
                <a:cs typeface="Montserrat"/>
                <a:sym typeface="Montserrat"/>
              </a:rPr>
              <a:t>-202</a:t>
            </a:r>
            <a:r>
              <a:rPr lang="en" sz="2400" b="1">
                <a:latin typeface="Montserrat"/>
                <a:ea typeface="Montserrat"/>
                <a:cs typeface="Montserrat"/>
                <a:sym typeface="Montserrat"/>
              </a:rPr>
              <a:t>3</a:t>
            </a:r>
            <a:r>
              <a:rPr lang="en" sz="2400" b="1" i="0" u="none" strike="noStrike" cap="none">
                <a:latin typeface="Montserrat"/>
                <a:ea typeface="Montserrat"/>
                <a:cs typeface="Montserrat"/>
                <a:sym typeface="Montserrat"/>
              </a:rPr>
              <a:t> School Budget</a:t>
            </a:r>
            <a:endParaRPr sz="2400" b="1" i="0" u="none" strike="noStrike" cap="none">
              <a:latin typeface="Montserrat"/>
              <a:ea typeface="Montserrat"/>
              <a:cs typeface="Montserrat"/>
              <a:sym typeface="Montserrat"/>
            </a:endParaRPr>
          </a:p>
        </p:txBody>
      </p:sp>
      <p:sp>
        <p:nvSpPr>
          <p:cNvPr id="261" name="Google Shape;261;p14"/>
          <p:cNvSpPr txBox="1"/>
          <p:nvPr/>
        </p:nvSpPr>
        <p:spPr>
          <a:xfrm>
            <a:off x="1188750" y="1736702"/>
            <a:ext cx="6600770" cy="759622"/>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 sz="1800" b="1" i="0" u="none" strike="noStrike" cap="none">
                <a:solidFill>
                  <a:schemeClr val="lt1"/>
                </a:solidFill>
                <a:latin typeface="Montserrat Light"/>
                <a:ea typeface="Montserrat Light"/>
                <a:cs typeface="Montserrat Light"/>
                <a:sym typeface="Montserrat Light"/>
              </a:rPr>
              <a:t>On December 10, 2013, the local taxpayers of Rochelle Park approved the proposed $6,513,000 </a:t>
            </a:r>
            <a:r>
              <a:rPr lang="en" sz="1800" b="1">
                <a:solidFill>
                  <a:schemeClr val="lt1"/>
                </a:solidFill>
                <a:latin typeface="Montserrat Light"/>
                <a:ea typeface="Montserrat Light"/>
                <a:cs typeface="Montserrat Light"/>
                <a:sym typeface="Montserrat Light"/>
              </a:rPr>
              <a:t>r</a:t>
            </a:r>
            <a:r>
              <a:rPr lang="en" sz="1800" b="1" i="0" u="none" strike="noStrike" cap="none">
                <a:solidFill>
                  <a:schemeClr val="lt1"/>
                </a:solidFill>
                <a:latin typeface="Montserrat Light"/>
                <a:ea typeface="Montserrat Light"/>
                <a:cs typeface="Montserrat Light"/>
                <a:sym typeface="Montserrat Light"/>
              </a:rPr>
              <a:t>eferendum</a:t>
            </a:r>
            <a:endParaRPr sz="1800" b="1" i="0" u="none" strike="noStrike" cap="none">
              <a:solidFill>
                <a:schemeClr val="lt1"/>
              </a:solidFill>
              <a:latin typeface="Montserrat Light"/>
              <a:ea typeface="Montserrat Light"/>
              <a:cs typeface="Montserrat Light"/>
              <a:sym typeface="Montserrat Light"/>
            </a:endParaRPr>
          </a:p>
        </p:txBody>
      </p:sp>
      <p:sp>
        <p:nvSpPr>
          <p:cNvPr id="262" name="Google Shape;262;p14"/>
          <p:cNvSpPr txBox="1"/>
          <p:nvPr/>
        </p:nvSpPr>
        <p:spPr>
          <a:xfrm>
            <a:off x="1611712" y="2945849"/>
            <a:ext cx="5604812" cy="665701"/>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800"/>
              <a:buFont typeface="Arial"/>
              <a:buNone/>
            </a:pPr>
            <a:r>
              <a:rPr lang="en" sz="1800" b="1" i="0" u="none" strike="noStrike" cap="none">
                <a:latin typeface="Montserrat"/>
                <a:ea typeface="Montserrat"/>
                <a:cs typeface="Montserrat"/>
                <a:sym typeface="Montserrat"/>
              </a:rPr>
              <a:t>Due to the decrease in the bond payment the referendum project will have no i</a:t>
            </a:r>
            <a:r>
              <a:rPr lang="en" sz="1800" b="1">
                <a:latin typeface="Montserrat"/>
                <a:ea typeface="Montserrat"/>
                <a:cs typeface="Montserrat"/>
                <a:sym typeface="Montserrat"/>
              </a:rPr>
              <a:t>mpact on a tax payment during 2022-2023.</a:t>
            </a:r>
            <a:endParaRPr sz="1800" b="1" i="0" u="none" strike="noStrike" cap="none">
              <a:latin typeface="Montserrat"/>
              <a:ea typeface="Montserrat"/>
              <a:cs typeface="Montserrat"/>
              <a:sym typeface="Montserra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graphicFrame>
        <p:nvGraphicFramePr>
          <p:cNvPr id="267" name="Google Shape;267;p16"/>
          <p:cNvGraphicFramePr/>
          <p:nvPr>
            <p:extLst>
              <p:ext uri="{D42A27DB-BD31-4B8C-83A1-F6EECF244321}">
                <p14:modId xmlns:p14="http://schemas.microsoft.com/office/powerpoint/2010/main" val="1300960551"/>
              </p:ext>
            </p:extLst>
          </p:nvPr>
        </p:nvGraphicFramePr>
        <p:xfrm>
          <a:off x="536752" y="1008411"/>
          <a:ext cx="7563475" cy="3366210"/>
        </p:xfrm>
        <a:graphic>
          <a:graphicData uri="http://schemas.openxmlformats.org/drawingml/2006/table">
            <a:tbl>
              <a:tblPr>
                <a:noFill/>
                <a:tableStyleId>{9A3F6250-5E07-4B19-9E69-D79906E8B146}</a:tableStyleId>
              </a:tblPr>
              <a:tblGrid>
                <a:gridCol w="2191000"/>
                <a:gridCol w="1961500"/>
                <a:gridCol w="1112275"/>
                <a:gridCol w="1186425"/>
                <a:gridCol w="1112275"/>
              </a:tblGrid>
              <a:tr h="546250">
                <a:tc gridSpan="2">
                  <a:txBody>
                    <a:bodyPr/>
                    <a:lstStyle/>
                    <a:p>
                      <a:pPr marL="419100" marR="0" lvl="0" indent="-382588" algn="l" rtl="0">
                        <a:lnSpc>
                          <a:spcPct val="100000"/>
                        </a:lnSpc>
                        <a:spcBef>
                          <a:spcPts val="0"/>
                        </a:spcBef>
                        <a:spcAft>
                          <a:spcPts val="0"/>
                        </a:spcAft>
                        <a:buClr>
                          <a:schemeClr val="accent1"/>
                        </a:buClr>
                        <a:buSzPts val="800"/>
                        <a:buFont typeface="Century Gothic"/>
                        <a:buNone/>
                      </a:pPr>
                      <a:r>
                        <a:rPr lang="en" sz="1000" b="1" u="none" strike="noStrike" cap="none" dirty="0"/>
                        <a:t>To calculate the tax rate, divide the amount to be raised  </a:t>
                      </a:r>
                      <a:endParaRPr dirty="0"/>
                    </a:p>
                    <a:p>
                      <a:pPr marL="419100" marR="0" lvl="0" indent="-382588" algn="l" rtl="0">
                        <a:lnSpc>
                          <a:spcPct val="100000"/>
                        </a:lnSpc>
                        <a:spcBef>
                          <a:spcPts val="0"/>
                        </a:spcBef>
                        <a:spcAft>
                          <a:spcPts val="0"/>
                        </a:spcAft>
                        <a:buClr>
                          <a:schemeClr val="accent1"/>
                        </a:buClr>
                        <a:buSzPts val="800"/>
                        <a:buFont typeface="Century Gothic"/>
                        <a:buNone/>
                      </a:pPr>
                      <a:r>
                        <a:rPr lang="en" sz="1000" b="1" u="none" strike="noStrike" cap="none" dirty="0"/>
                        <a:t>by taxes by the total Assessed Valuation </a:t>
                      </a:r>
                      <a:endParaRPr sz="1000" b="1" i="0" u="none" strike="noStrike" cap="none" dirty="0">
                        <a:solidFill>
                          <a:schemeClr val="lt1"/>
                        </a:solidFill>
                        <a:latin typeface="Georgia"/>
                        <a:ea typeface="Georgia"/>
                        <a:cs typeface="Georgia"/>
                        <a:sym typeface="Georgia"/>
                      </a:endParaRPr>
                    </a:p>
                  </a:txBody>
                  <a:tcPr marL="91450" marR="91450" marT="45725" marB="45725" anchor="b"/>
                </a:tc>
                <a:tc hMerge="1">
                  <a:txBody>
                    <a:bodyPr/>
                    <a:lstStyle/>
                    <a:p>
                      <a:endParaRPr lang="en-US"/>
                    </a:p>
                  </a:txBody>
                  <a:tcPr/>
                </a:tc>
                <a:tc>
                  <a:txBody>
                    <a:bodyPr/>
                    <a:lstStyle/>
                    <a:p>
                      <a:pPr marL="419100" marR="0" lvl="0" indent="-382588" algn="ctr" rtl="0">
                        <a:lnSpc>
                          <a:spcPct val="100000"/>
                        </a:lnSpc>
                        <a:spcBef>
                          <a:spcPts val="0"/>
                        </a:spcBef>
                        <a:spcAft>
                          <a:spcPts val="0"/>
                        </a:spcAft>
                        <a:buClr>
                          <a:schemeClr val="accent1"/>
                        </a:buClr>
                        <a:buSzPts val="800"/>
                        <a:buFont typeface="Century Gothic"/>
                        <a:buNone/>
                      </a:pPr>
                      <a:r>
                        <a:rPr lang="en" sz="1000" b="1" u="none" strike="noStrike" cap="none"/>
                        <a:t>Amount to be </a:t>
                      </a:r>
                      <a:endParaRPr/>
                    </a:p>
                    <a:p>
                      <a:pPr marL="419100" marR="0" lvl="0" indent="-382588" algn="ctr" rtl="0">
                        <a:lnSpc>
                          <a:spcPct val="100000"/>
                        </a:lnSpc>
                        <a:spcBef>
                          <a:spcPts val="0"/>
                        </a:spcBef>
                        <a:spcAft>
                          <a:spcPts val="0"/>
                        </a:spcAft>
                        <a:buClr>
                          <a:schemeClr val="accent1"/>
                        </a:buClr>
                        <a:buSzPts val="800"/>
                        <a:buFont typeface="Century Gothic"/>
                        <a:buNone/>
                      </a:pPr>
                      <a:r>
                        <a:rPr lang="en" sz="1000" b="1" u="none" strike="noStrike" cap="none"/>
                        <a:t>Raised</a:t>
                      </a:r>
                      <a:endParaRPr sz="1000" b="1" i="0" u="none" strike="noStrike" cap="none">
                        <a:solidFill>
                          <a:schemeClr val="lt1"/>
                        </a:solidFill>
                        <a:latin typeface="Georgia"/>
                        <a:ea typeface="Georgia"/>
                        <a:cs typeface="Georgia"/>
                        <a:sym typeface="Georgia"/>
                      </a:endParaRPr>
                    </a:p>
                  </a:txBody>
                  <a:tcPr marL="91450" marR="91450" marT="45725" marB="45725" anchor="b"/>
                </a:tc>
                <a:tc>
                  <a:txBody>
                    <a:bodyPr/>
                    <a:lstStyle/>
                    <a:p>
                      <a:pPr marL="419100" marR="0" lvl="0" indent="-382588" algn="ctr" rtl="0">
                        <a:lnSpc>
                          <a:spcPct val="100000"/>
                        </a:lnSpc>
                        <a:spcBef>
                          <a:spcPts val="0"/>
                        </a:spcBef>
                        <a:spcAft>
                          <a:spcPts val="0"/>
                        </a:spcAft>
                        <a:buClr>
                          <a:schemeClr val="accent1"/>
                        </a:buClr>
                        <a:buSzPts val="800"/>
                        <a:buFont typeface="Century Gothic"/>
                        <a:buNone/>
                      </a:pPr>
                      <a:endParaRPr sz="1000" b="1" i="0" u="none" strike="noStrike" cap="none">
                        <a:solidFill>
                          <a:schemeClr val="lt1"/>
                        </a:solidFill>
                        <a:latin typeface="Georgia"/>
                        <a:ea typeface="Georgia"/>
                        <a:cs typeface="Georgia"/>
                        <a:sym typeface="Georgia"/>
                      </a:endParaRPr>
                    </a:p>
                  </a:txBody>
                  <a:tcPr marL="91450" marR="91450" marT="45725" marB="45725" anchor="b"/>
                </a:tc>
                <a:tc>
                  <a:txBody>
                    <a:bodyPr/>
                    <a:lstStyle/>
                    <a:p>
                      <a:pPr marL="419100" marR="0" lvl="0" indent="-382588" algn="ctr" rtl="0">
                        <a:lnSpc>
                          <a:spcPct val="100000"/>
                        </a:lnSpc>
                        <a:spcBef>
                          <a:spcPts val="0"/>
                        </a:spcBef>
                        <a:spcAft>
                          <a:spcPts val="0"/>
                        </a:spcAft>
                        <a:buClr>
                          <a:schemeClr val="accent1"/>
                        </a:buClr>
                        <a:buSzPts val="800"/>
                        <a:buFont typeface="Century Gothic"/>
                        <a:buNone/>
                      </a:pPr>
                      <a:r>
                        <a:rPr lang="en" sz="1000" b="1" u="none" strike="noStrike" cap="none"/>
                        <a:t>Assessed</a:t>
                      </a:r>
                      <a:endParaRPr/>
                    </a:p>
                    <a:p>
                      <a:pPr marL="419100" marR="0" lvl="0" indent="-382588" algn="ctr" rtl="0">
                        <a:lnSpc>
                          <a:spcPct val="100000"/>
                        </a:lnSpc>
                        <a:spcBef>
                          <a:spcPts val="0"/>
                        </a:spcBef>
                        <a:spcAft>
                          <a:spcPts val="0"/>
                        </a:spcAft>
                        <a:buClr>
                          <a:schemeClr val="accent1"/>
                        </a:buClr>
                        <a:buSzPts val="800"/>
                        <a:buFont typeface="Century Gothic"/>
                        <a:buNone/>
                      </a:pPr>
                      <a:r>
                        <a:rPr lang="en" sz="1000" b="1" u="none" strike="noStrike" cap="none"/>
                        <a:t>Valuation</a:t>
                      </a:r>
                      <a:endParaRPr sz="1000" b="1" i="0" u="none" strike="noStrike" cap="none">
                        <a:solidFill>
                          <a:schemeClr val="lt1"/>
                        </a:solidFill>
                        <a:latin typeface="Georgia"/>
                        <a:ea typeface="Georgia"/>
                        <a:cs typeface="Georgia"/>
                        <a:sym typeface="Georgia"/>
                      </a:endParaRPr>
                    </a:p>
                  </a:txBody>
                  <a:tcPr marL="91450" marR="91450" marT="45725" marB="45725" anchor="b"/>
                </a:tc>
              </a:tr>
              <a:tr h="424850">
                <a:tc gridSpan="2">
                  <a:txBody>
                    <a:bodyPr/>
                    <a:lstStyle/>
                    <a:p>
                      <a:pPr marL="419100" marR="0" lvl="0" indent="-382588" algn="l" rtl="0">
                        <a:lnSpc>
                          <a:spcPct val="100000"/>
                        </a:lnSpc>
                        <a:spcBef>
                          <a:spcPts val="0"/>
                        </a:spcBef>
                        <a:spcAft>
                          <a:spcPts val="0"/>
                        </a:spcAft>
                        <a:buClr>
                          <a:schemeClr val="accent1"/>
                        </a:buClr>
                        <a:buSzPts val="880"/>
                        <a:buFont typeface="Century Gothic"/>
                        <a:buNone/>
                      </a:pPr>
                      <a:endParaRPr sz="1100" b="1" u="none" strike="noStrike" cap="none"/>
                    </a:p>
                    <a:p>
                      <a:pPr marL="419100" marR="0" lvl="0" indent="-382588" algn="l" rtl="0">
                        <a:lnSpc>
                          <a:spcPct val="100000"/>
                        </a:lnSpc>
                        <a:spcBef>
                          <a:spcPts val="0"/>
                        </a:spcBef>
                        <a:spcAft>
                          <a:spcPts val="0"/>
                        </a:spcAft>
                        <a:buClr>
                          <a:schemeClr val="accent1"/>
                        </a:buClr>
                        <a:buSzPts val="880"/>
                        <a:buFont typeface="Century Gothic"/>
                        <a:buNone/>
                      </a:pPr>
                      <a:r>
                        <a:rPr lang="en" sz="1100" b="1" u="none" strike="noStrike" cap="none"/>
                        <a:t>Fiscal Year                                              2022-2023</a:t>
                      </a:r>
                      <a:endParaRPr sz="1100" b="1" i="0" u="none" strike="noStrike" cap="none">
                        <a:solidFill>
                          <a:schemeClr val="lt1"/>
                        </a:solidFill>
                        <a:latin typeface="Georgia"/>
                        <a:ea typeface="Georgia"/>
                        <a:cs typeface="Georgia"/>
                        <a:sym typeface="Georgia"/>
                      </a:endParaRPr>
                    </a:p>
                  </a:txBody>
                  <a:tcPr marL="91450" marR="91450" marT="45725" marB="45725" anchor="b"/>
                </a:tc>
                <a:tc hMerge="1">
                  <a:txBody>
                    <a:bodyPr/>
                    <a:lstStyle/>
                    <a:p>
                      <a:endParaRPr lang="en-US"/>
                    </a:p>
                  </a:txBody>
                  <a:tcPr/>
                </a:tc>
                <a:tc>
                  <a:txBody>
                    <a:bodyPr/>
                    <a:lstStyle/>
                    <a:p>
                      <a:pPr marL="419100" marR="0" lvl="0" indent="-382588" algn="ctr" rtl="0">
                        <a:lnSpc>
                          <a:spcPct val="100000"/>
                        </a:lnSpc>
                        <a:spcBef>
                          <a:spcPts val="0"/>
                        </a:spcBef>
                        <a:spcAft>
                          <a:spcPts val="0"/>
                        </a:spcAft>
                        <a:buClr>
                          <a:schemeClr val="accent1"/>
                        </a:buClr>
                        <a:buSzPts val="880"/>
                        <a:buFont typeface="Century Gothic"/>
                        <a:buNone/>
                      </a:pPr>
                      <a:r>
                        <a:rPr lang="en" sz="1100" b="1" u="none" strike="noStrike" cap="none"/>
                        <a:t>13,313,494</a:t>
                      </a:r>
                      <a:endParaRPr sz="2200" b="1" i="0" u="none" strike="noStrike" cap="none">
                        <a:solidFill>
                          <a:schemeClr val="lt1"/>
                        </a:solidFill>
                        <a:latin typeface="Georgia"/>
                        <a:ea typeface="Georgia"/>
                        <a:cs typeface="Georgia"/>
                        <a:sym typeface="Georgia"/>
                      </a:endParaRPr>
                    </a:p>
                  </a:txBody>
                  <a:tcPr marL="91450" marR="91450" marT="45725" marB="45725" anchor="b"/>
                </a:tc>
                <a:tc>
                  <a:txBody>
                    <a:bodyPr/>
                    <a:lstStyle/>
                    <a:p>
                      <a:pPr marL="419100" marR="0" lvl="0" indent="-382588" algn="l" rtl="0">
                        <a:lnSpc>
                          <a:spcPct val="100000"/>
                        </a:lnSpc>
                        <a:spcBef>
                          <a:spcPts val="0"/>
                        </a:spcBef>
                        <a:spcAft>
                          <a:spcPts val="0"/>
                        </a:spcAft>
                        <a:buClr>
                          <a:schemeClr val="accent1"/>
                        </a:buClr>
                        <a:buSzPts val="1760"/>
                        <a:buFont typeface="Century Gothic"/>
                        <a:buNone/>
                      </a:pPr>
                      <a:endParaRPr sz="2200" b="1" i="0" u="none" strike="noStrike" cap="none">
                        <a:solidFill>
                          <a:schemeClr val="lt1"/>
                        </a:solidFill>
                        <a:latin typeface="Georgia"/>
                        <a:ea typeface="Georgia"/>
                        <a:cs typeface="Georgia"/>
                        <a:sym typeface="Georgia"/>
                      </a:endParaRPr>
                    </a:p>
                  </a:txBody>
                  <a:tcPr marL="91450" marR="91450" marT="45725" marB="45725" anchor="b"/>
                </a:tc>
                <a:tc>
                  <a:txBody>
                    <a:bodyPr/>
                    <a:lstStyle/>
                    <a:p>
                      <a:pPr marL="419100" marR="0" lvl="0" indent="-382588" algn="ctr" rtl="0">
                        <a:lnSpc>
                          <a:spcPct val="100000"/>
                        </a:lnSpc>
                        <a:spcBef>
                          <a:spcPts val="0"/>
                        </a:spcBef>
                        <a:spcAft>
                          <a:spcPts val="0"/>
                        </a:spcAft>
                        <a:buClr>
                          <a:schemeClr val="accent1"/>
                        </a:buClr>
                        <a:buSzPts val="880"/>
                        <a:buFont typeface="Century Gothic"/>
                        <a:buNone/>
                      </a:pPr>
                      <a:r>
                        <a:rPr lang="en" sz="1100" b="1"/>
                        <a:t>959</a:t>
                      </a:r>
                      <a:r>
                        <a:rPr lang="en" sz="1100" b="1" u="none" strike="noStrike" cap="none"/>
                        <a:t>,972,500</a:t>
                      </a:r>
                      <a:endParaRPr sz="1100" b="1" i="0" u="none" strike="noStrike" cap="none">
                        <a:solidFill>
                          <a:schemeClr val="lt1"/>
                        </a:solidFill>
                        <a:latin typeface="Georgia"/>
                        <a:ea typeface="Georgia"/>
                        <a:cs typeface="Georgia"/>
                        <a:sym typeface="Georgia"/>
                      </a:endParaRPr>
                    </a:p>
                  </a:txBody>
                  <a:tcPr marL="91450" marR="91450" marT="45725" marB="45725" anchor="b"/>
                </a:tc>
              </a:tr>
              <a:tr h="242800">
                <a:tc gridSpan="5">
                  <a:txBody>
                    <a:bodyPr/>
                    <a:lstStyle/>
                    <a:p>
                      <a:pPr marL="419100" marR="0" lvl="0" indent="-382588" algn="l" rtl="0">
                        <a:lnSpc>
                          <a:spcPct val="100000"/>
                        </a:lnSpc>
                        <a:spcBef>
                          <a:spcPts val="0"/>
                        </a:spcBef>
                        <a:spcAft>
                          <a:spcPts val="0"/>
                        </a:spcAft>
                        <a:buClr>
                          <a:schemeClr val="accent1"/>
                        </a:buClr>
                        <a:buSzPts val="800"/>
                        <a:buFont typeface="Century Gothic"/>
                        <a:buNone/>
                      </a:pPr>
                      <a:endParaRPr sz="1000" b="1" i="0" u="none" strike="noStrike" cap="none">
                        <a:solidFill>
                          <a:schemeClr val="lt1"/>
                        </a:solidFill>
                        <a:latin typeface="Georgia"/>
                        <a:ea typeface="Georgia"/>
                        <a:cs typeface="Georgia"/>
                        <a:sym typeface="Georgia"/>
                      </a:endParaRPr>
                    </a:p>
                  </a:txBody>
                  <a:tcPr marL="91450" marR="91450" marT="45725" marB="45725" anchor="b">
                    <a:solidFill>
                      <a:srgbClr val="00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64450">
                <a:tc gridSpan="2">
                  <a:txBody>
                    <a:bodyPr/>
                    <a:lstStyle/>
                    <a:p>
                      <a:pPr marL="419100" marR="0" lvl="0" indent="-382587" algn="l" rtl="0">
                        <a:lnSpc>
                          <a:spcPct val="100000"/>
                        </a:lnSpc>
                        <a:spcBef>
                          <a:spcPts val="0"/>
                        </a:spcBef>
                        <a:spcAft>
                          <a:spcPts val="0"/>
                        </a:spcAft>
                        <a:buClr>
                          <a:schemeClr val="accent1"/>
                        </a:buClr>
                        <a:buSzPts val="880"/>
                        <a:buFont typeface="Century Gothic"/>
                        <a:buNone/>
                      </a:pPr>
                      <a:r>
                        <a:rPr lang="en" sz="1100" b="1" u="none" strike="noStrike" cap="none"/>
                        <a:t>How much will my taxes increase?                                                  </a:t>
                      </a:r>
                      <a:endParaRPr sz="1100" b="1" u="none" strike="noStrike" cap="none"/>
                    </a:p>
                    <a:p>
                      <a:pPr marL="419100" marR="0" lvl="0" indent="-382588" algn="l" rtl="0">
                        <a:lnSpc>
                          <a:spcPct val="100000"/>
                        </a:lnSpc>
                        <a:spcBef>
                          <a:spcPts val="0"/>
                        </a:spcBef>
                        <a:spcAft>
                          <a:spcPts val="0"/>
                        </a:spcAft>
                        <a:buClr>
                          <a:schemeClr val="accent1"/>
                        </a:buClr>
                        <a:buSzPts val="880"/>
                        <a:buFont typeface="Century Gothic"/>
                        <a:buNone/>
                      </a:pPr>
                      <a:endParaRPr sz="1100" b="1"/>
                    </a:p>
                    <a:p>
                      <a:pPr marL="419100" marR="0" lvl="0" indent="-382588" algn="l" rtl="0">
                        <a:lnSpc>
                          <a:spcPct val="100000"/>
                        </a:lnSpc>
                        <a:spcBef>
                          <a:spcPts val="0"/>
                        </a:spcBef>
                        <a:spcAft>
                          <a:spcPts val="0"/>
                        </a:spcAft>
                        <a:buClr>
                          <a:schemeClr val="accent1"/>
                        </a:buClr>
                        <a:buSzPts val="880"/>
                        <a:buFont typeface="Century Gothic"/>
                        <a:buNone/>
                      </a:pPr>
                      <a:r>
                        <a:rPr lang="en" sz="1100" b="1" u="none" strike="noStrike" cap="none"/>
                        <a:t>                                                      </a:t>
                      </a:r>
                      <a:r>
                        <a:rPr lang="en" sz="1100" b="1"/>
                        <a:t>Average Residential V</a:t>
                      </a:r>
                      <a:r>
                        <a:rPr lang="en" sz="1100" b="1" u="none" strike="noStrike" cap="none"/>
                        <a:t>alue</a:t>
                      </a:r>
                      <a:endParaRPr sz="1100" b="1" i="0" u="none" strike="noStrike" cap="none">
                        <a:solidFill>
                          <a:schemeClr val="lt1"/>
                        </a:solidFill>
                        <a:latin typeface="Georgia"/>
                        <a:ea typeface="Georgia"/>
                        <a:cs typeface="Georgia"/>
                        <a:sym typeface="Georgia"/>
                      </a:endParaRPr>
                    </a:p>
                  </a:txBody>
                  <a:tcPr marL="91450" marR="91450" marT="45725" marB="45725" anchor="b"/>
                </a:tc>
                <a:tc hMerge="1">
                  <a:txBody>
                    <a:bodyPr/>
                    <a:lstStyle/>
                    <a:p>
                      <a:endParaRPr lang="en-US"/>
                    </a:p>
                  </a:txBody>
                  <a:tcPr/>
                </a:tc>
                <a:tc>
                  <a:txBody>
                    <a:bodyPr/>
                    <a:lstStyle/>
                    <a:p>
                      <a:pPr marL="419100" marR="0" lvl="0" indent="-382588" algn="ctr" rtl="0">
                        <a:lnSpc>
                          <a:spcPct val="100000"/>
                        </a:lnSpc>
                        <a:spcBef>
                          <a:spcPts val="0"/>
                        </a:spcBef>
                        <a:spcAft>
                          <a:spcPts val="0"/>
                        </a:spcAft>
                        <a:buClr>
                          <a:schemeClr val="accent1"/>
                        </a:buClr>
                        <a:buSzPts val="880"/>
                        <a:buFont typeface="Century Gothic"/>
                        <a:buNone/>
                      </a:pPr>
                      <a:r>
                        <a:rPr lang="en" sz="1100" b="1"/>
                        <a:t>333</a:t>
                      </a:r>
                      <a:r>
                        <a:rPr lang="en" sz="1200" b="1" u="none" strike="noStrike" cap="none"/>
                        <a:t>,6</a:t>
                      </a:r>
                      <a:r>
                        <a:rPr lang="en" sz="1200" b="1"/>
                        <a:t>99</a:t>
                      </a:r>
                      <a:endParaRPr sz="1200" b="1" i="0" u="none" strike="noStrike" cap="none">
                        <a:solidFill>
                          <a:schemeClr val="lt1"/>
                        </a:solidFill>
                        <a:latin typeface="Georgia"/>
                        <a:ea typeface="Georgia"/>
                        <a:cs typeface="Georgia"/>
                        <a:sym typeface="Georgia"/>
                      </a:endParaRPr>
                    </a:p>
                  </a:txBody>
                  <a:tcPr marL="91450" marR="91450" marT="45725" marB="45725" anchor="b"/>
                </a:tc>
                <a:tc>
                  <a:txBody>
                    <a:bodyPr/>
                    <a:lstStyle/>
                    <a:p>
                      <a:pPr marL="419100" marR="0" lvl="0" indent="-382588" algn="ctr" rtl="0">
                        <a:lnSpc>
                          <a:spcPct val="100000"/>
                        </a:lnSpc>
                        <a:spcBef>
                          <a:spcPts val="0"/>
                        </a:spcBef>
                        <a:spcAft>
                          <a:spcPts val="0"/>
                        </a:spcAft>
                        <a:buClr>
                          <a:schemeClr val="accent1"/>
                        </a:buClr>
                        <a:buSzPts val="640"/>
                        <a:buFont typeface="Century Gothic"/>
                        <a:buNone/>
                      </a:pPr>
                      <a:endParaRPr sz="800" b="1" u="none" strike="noStrike" cap="none"/>
                    </a:p>
                    <a:p>
                      <a:pPr marL="419100" marR="0" lvl="0" indent="-382588" algn="ctr" rtl="0">
                        <a:lnSpc>
                          <a:spcPct val="100000"/>
                        </a:lnSpc>
                        <a:spcBef>
                          <a:spcPts val="0"/>
                        </a:spcBef>
                        <a:spcAft>
                          <a:spcPts val="0"/>
                        </a:spcAft>
                        <a:buClr>
                          <a:schemeClr val="accent1"/>
                        </a:buClr>
                        <a:buSzPts val="960"/>
                        <a:buFont typeface="Century Gothic"/>
                        <a:buNone/>
                      </a:pPr>
                      <a:r>
                        <a:rPr lang="en" sz="1200" b="1" u="none" strike="noStrike" cap="none"/>
                        <a:t>     </a:t>
                      </a:r>
                      <a:endParaRPr sz="1200" b="1" i="0" u="none" strike="noStrike" cap="none">
                        <a:solidFill>
                          <a:schemeClr val="lt1"/>
                        </a:solidFill>
                        <a:latin typeface="Georgia"/>
                        <a:ea typeface="Georgia"/>
                        <a:cs typeface="Georgia"/>
                        <a:sym typeface="Georgia"/>
                      </a:endParaRPr>
                    </a:p>
                  </a:txBody>
                  <a:tcPr marL="91450" marR="91450" marT="45725" marB="45725" anchor="b"/>
                </a:tc>
                <a:tc>
                  <a:txBody>
                    <a:bodyPr/>
                    <a:lstStyle/>
                    <a:p>
                      <a:pPr marL="419100" marR="0" lvl="0" indent="-382588" algn="ctr" rtl="0">
                        <a:lnSpc>
                          <a:spcPct val="100000"/>
                        </a:lnSpc>
                        <a:spcBef>
                          <a:spcPts val="0"/>
                        </a:spcBef>
                        <a:spcAft>
                          <a:spcPts val="0"/>
                        </a:spcAft>
                        <a:buClr>
                          <a:schemeClr val="accent1"/>
                        </a:buClr>
                        <a:buSzPts val="640"/>
                        <a:buFont typeface="Century Gothic"/>
                        <a:buNone/>
                      </a:pPr>
                      <a:r>
                        <a:rPr lang="en" sz="800" b="1" u="none" strike="noStrike" cap="none" dirty="0"/>
                        <a:t>     Tax Increase</a:t>
                      </a:r>
                      <a:endParaRPr dirty="0"/>
                    </a:p>
                    <a:p>
                      <a:pPr marL="419100" marR="0" lvl="0" indent="-382588" algn="ctr" rtl="0">
                        <a:lnSpc>
                          <a:spcPct val="100000"/>
                        </a:lnSpc>
                        <a:spcBef>
                          <a:spcPts val="0"/>
                        </a:spcBef>
                        <a:spcAft>
                          <a:spcPts val="0"/>
                        </a:spcAft>
                        <a:buClr>
                          <a:schemeClr val="accent1"/>
                        </a:buClr>
                        <a:buSzPts val="640"/>
                        <a:buFont typeface="Century Gothic"/>
                        <a:buNone/>
                      </a:pPr>
                      <a:endParaRPr sz="800" b="1" u="none" strike="noStrike" cap="none" dirty="0"/>
                    </a:p>
                    <a:p>
                      <a:pPr marL="419100" marR="0" lvl="0" indent="-382588" algn="ctr" rtl="0">
                        <a:lnSpc>
                          <a:spcPct val="100000"/>
                        </a:lnSpc>
                        <a:spcBef>
                          <a:spcPts val="0"/>
                        </a:spcBef>
                        <a:spcAft>
                          <a:spcPts val="0"/>
                        </a:spcAft>
                        <a:buClr>
                          <a:schemeClr val="accent1"/>
                        </a:buClr>
                        <a:buSzPts val="960"/>
                        <a:buFont typeface="Century Gothic"/>
                        <a:buNone/>
                      </a:pPr>
                      <a:r>
                        <a:rPr lang="en" sz="1200" b="1" u="none" strike="noStrike" cap="none" dirty="0"/>
                        <a:t>     </a:t>
                      </a:r>
                      <a:r>
                        <a:rPr lang="en" sz="1200" b="1" u="none" strike="noStrike" cap="none" dirty="0" smtClean="0"/>
                        <a:t>$242.00</a:t>
                      </a:r>
                      <a:endParaRPr sz="1200" b="1" i="0" u="none" strike="noStrike" cap="none" dirty="0">
                        <a:solidFill>
                          <a:schemeClr val="lt1"/>
                        </a:solidFill>
                        <a:latin typeface="Georgia"/>
                        <a:ea typeface="Georgia"/>
                        <a:cs typeface="Georgia"/>
                        <a:sym typeface="Georgia"/>
                      </a:endParaRPr>
                    </a:p>
                  </a:txBody>
                  <a:tcPr marL="91450" marR="91450" marT="45725" marB="45725" anchor="b"/>
                </a:tc>
              </a:tr>
              <a:tr h="260500">
                <a:tc gridSpan="5">
                  <a:txBody>
                    <a:bodyPr/>
                    <a:lstStyle/>
                    <a:p>
                      <a:pPr marL="419100" marR="0" lvl="0" indent="-382588" algn="l" rtl="0">
                        <a:lnSpc>
                          <a:spcPct val="100000"/>
                        </a:lnSpc>
                        <a:spcBef>
                          <a:spcPts val="0"/>
                        </a:spcBef>
                        <a:spcAft>
                          <a:spcPts val="0"/>
                        </a:spcAft>
                        <a:buClr>
                          <a:schemeClr val="accent1"/>
                        </a:buClr>
                        <a:buSzPts val="640"/>
                        <a:buFont typeface="Century Gothic"/>
                        <a:buNone/>
                      </a:pPr>
                      <a:endParaRPr sz="800" b="1" i="0" u="none" strike="noStrike" cap="none">
                        <a:solidFill>
                          <a:schemeClr val="lt1"/>
                        </a:solidFill>
                        <a:latin typeface="Georgia"/>
                        <a:ea typeface="Georgia"/>
                        <a:cs typeface="Georgia"/>
                        <a:sym typeface="Georgia"/>
                      </a:endParaRPr>
                    </a:p>
                  </a:txBody>
                  <a:tcPr marL="91450" marR="91450" marT="45725" marB="45725" anchor="b">
                    <a:solidFill>
                      <a:srgbClr val="00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5875">
                <a:tc gridSpan="5">
                  <a:txBody>
                    <a:bodyPr/>
                    <a:lstStyle/>
                    <a:p>
                      <a:pPr marL="419100" marR="0" lvl="0" indent="-382588" algn="ctr" rtl="0">
                        <a:lnSpc>
                          <a:spcPct val="100000"/>
                        </a:lnSpc>
                        <a:spcBef>
                          <a:spcPts val="0"/>
                        </a:spcBef>
                        <a:spcAft>
                          <a:spcPts val="0"/>
                        </a:spcAft>
                        <a:buClr>
                          <a:schemeClr val="accent1"/>
                        </a:buClr>
                        <a:buSzPts val="2240"/>
                        <a:buFont typeface="Century Gothic"/>
                        <a:buNone/>
                      </a:pPr>
                      <a:r>
                        <a:rPr lang="en" sz="2800" b="1" u="none" strike="noStrike" cap="none"/>
                        <a:t>On the Average Assessed Home $333,699</a:t>
                      </a:r>
                      <a:endParaRPr sz="2800" b="1" i="0" u="none" strike="noStrike" cap="none">
                        <a:solidFill>
                          <a:schemeClr val="lt1"/>
                        </a:solidFill>
                        <a:latin typeface="Georgia"/>
                        <a:ea typeface="Georgia"/>
                        <a:cs typeface="Georgia"/>
                        <a:sym typeface="Georgia"/>
                      </a:endParaRPr>
                    </a:p>
                  </a:txBody>
                  <a:tcPr marL="91450" marR="91450" marT="45725" marB="45725"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08700">
                <a:tc gridSpan="5">
                  <a:txBody>
                    <a:bodyPr/>
                    <a:lstStyle/>
                    <a:p>
                      <a:pPr marL="419100" marR="0" lvl="0" indent="-382588" algn="ctr" rtl="0">
                        <a:lnSpc>
                          <a:spcPct val="100000"/>
                        </a:lnSpc>
                        <a:spcBef>
                          <a:spcPts val="0"/>
                        </a:spcBef>
                        <a:spcAft>
                          <a:spcPts val="0"/>
                        </a:spcAft>
                        <a:buClr>
                          <a:schemeClr val="accent1"/>
                        </a:buClr>
                        <a:buSzPts val="1760"/>
                        <a:buFont typeface="Georgia"/>
                        <a:buNone/>
                      </a:pPr>
                      <a:r>
                        <a:rPr lang="en" sz="2200" b="0" i="0" u="none" strike="noStrike" cap="none" dirty="0">
                          <a:solidFill>
                            <a:schemeClr val="lt1"/>
                          </a:solidFill>
                          <a:latin typeface="Georgia"/>
                          <a:ea typeface="Georgia"/>
                          <a:cs typeface="Georgia"/>
                          <a:sym typeface="Georgia"/>
                        </a:rPr>
                        <a:t>This increase </a:t>
                      </a:r>
                      <a:r>
                        <a:rPr lang="en" sz="2200" b="0" i="0" u="none" strike="noStrike" cap="none">
                          <a:solidFill>
                            <a:schemeClr val="lt1"/>
                          </a:solidFill>
                          <a:latin typeface="Georgia"/>
                          <a:ea typeface="Georgia"/>
                          <a:cs typeface="Georgia"/>
                          <a:sym typeface="Georgia"/>
                        </a:rPr>
                        <a:t>equals </a:t>
                      </a:r>
                      <a:r>
                        <a:rPr lang="en" sz="2200" b="0" i="0" u="none" strike="noStrike" cap="none" smtClean="0">
                          <a:solidFill>
                            <a:schemeClr val="lt1"/>
                          </a:solidFill>
                          <a:latin typeface="Georgia"/>
                          <a:ea typeface="Georgia"/>
                          <a:cs typeface="Georgia"/>
                          <a:sym typeface="Georgia"/>
                        </a:rPr>
                        <a:t>$20.16 </a:t>
                      </a:r>
                      <a:r>
                        <a:rPr lang="en" sz="2200" b="0" i="0" u="none" strike="noStrike" cap="none" dirty="0">
                          <a:solidFill>
                            <a:schemeClr val="lt1"/>
                          </a:solidFill>
                          <a:latin typeface="Georgia"/>
                          <a:ea typeface="Georgia"/>
                          <a:cs typeface="Georgia"/>
                          <a:sym typeface="Georgia"/>
                        </a:rPr>
                        <a:t>per month</a:t>
                      </a:r>
                      <a:endParaRPr sz="2200" b="0" i="0" u="none" strike="noStrike" cap="none" dirty="0">
                        <a:solidFill>
                          <a:schemeClr val="lt1"/>
                        </a:solidFill>
                        <a:latin typeface="Georgia"/>
                        <a:ea typeface="Georgia"/>
                        <a:cs typeface="Georgia"/>
                        <a:sym typeface="Georgia"/>
                      </a:endParaRPr>
                    </a:p>
                  </a:txBody>
                  <a:tcPr marL="91450" marR="91450" marT="45725" marB="45725"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268" name="Google Shape;268;p16"/>
          <p:cNvSpPr txBox="1"/>
          <p:nvPr/>
        </p:nvSpPr>
        <p:spPr>
          <a:xfrm>
            <a:off x="836814" y="81534"/>
            <a:ext cx="7406640" cy="451866"/>
          </a:xfrm>
          <a:prstGeom prst="rect">
            <a:avLst/>
          </a:prstGeom>
          <a:noFill/>
          <a:ln>
            <a:noFill/>
          </a:ln>
        </p:spPr>
        <p:txBody>
          <a:bodyPr spcFirstLastPara="1" wrap="square" lIns="91425" tIns="45700" rIns="91425" bIns="45700" anchor="t" anchorCtr="0">
            <a:normAutofit fontScale="97500" lnSpcReduction="10000"/>
          </a:bodyPr>
          <a:lstStyle/>
          <a:p>
            <a:pPr marL="0" marR="0" lvl="0" indent="0" algn="ctr" rtl="0">
              <a:lnSpc>
                <a:spcPct val="100000"/>
              </a:lnSpc>
              <a:spcBef>
                <a:spcPts val="0"/>
              </a:spcBef>
              <a:spcAft>
                <a:spcPts val="0"/>
              </a:spcAft>
              <a:buClr>
                <a:schemeClr val="lt1"/>
              </a:buClr>
              <a:buSzPct val="100000"/>
              <a:buFont typeface="Arial"/>
              <a:buNone/>
            </a:pPr>
            <a:r>
              <a:rPr lang="en" sz="2700" b="1" i="0" u="none" strike="noStrike" cap="none">
                <a:solidFill>
                  <a:schemeClr val="lt1"/>
                </a:solidFill>
                <a:latin typeface="Century Gothic"/>
                <a:ea typeface="Century Gothic"/>
                <a:cs typeface="Century Gothic"/>
                <a:sym typeface="Century Gothic"/>
              </a:rPr>
              <a:t>TAX IMPACT - General Budget</a:t>
            </a:r>
            <a:endParaRPr sz="2700" b="1" i="0" u="none" strike="noStrike" cap="none">
              <a:solidFill>
                <a:schemeClr val="lt1"/>
              </a:solidFill>
              <a:latin typeface="Century Gothic"/>
              <a:ea typeface="Century Gothic"/>
              <a:cs typeface="Century Gothic"/>
              <a:sym typeface="Century Gothic"/>
            </a:endParaRPr>
          </a:p>
        </p:txBody>
      </p:sp>
      <p:sp>
        <p:nvSpPr>
          <p:cNvPr id="269" name="Google Shape;269;p16"/>
          <p:cNvSpPr txBox="1"/>
          <p:nvPr/>
        </p:nvSpPr>
        <p:spPr>
          <a:xfrm>
            <a:off x="684414" y="477982"/>
            <a:ext cx="7711440" cy="332509"/>
          </a:xfrm>
          <a:prstGeom prst="rect">
            <a:avLst/>
          </a:prstGeom>
          <a:noFill/>
          <a:ln>
            <a:noFill/>
          </a:ln>
        </p:spPr>
        <p:txBody>
          <a:bodyPr spcFirstLastPara="1" wrap="square" lIns="91425" tIns="45700" rIns="91425" bIns="45700" anchor="t" anchorCtr="0">
            <a:normAutofit/>
          </a:bodyPr>
          <a:lstStyle/>
          <a:p>
            <a:pPr marL="0" marR="0" lvl="0" indent="0" algn="ctr" rtl="0">
              <a:lnSpc>
                <a:spcPct val="100000"/>
              </a:lnSpc>
              <a:spcBef>
                <a:spcPts val="0"/>
              </a:spcBef>
              <a:spcAft>
                <a:spcPts val="0"/>
              </a:spcAft>
              <a:buClr>
                <a:schemeClr val="lt1"/>
              </a:buClr>
              <a:buSzPts val="1200"/>
              <a:buFont typeface="Noto Sans Symbols"/>
              <a:buNone/>
            </a:pPr>
            <a:r>
              <a:rPr lang="en" sz="1500" b="0" i="0" u="none" strike="noStrike" cap="none">
                <a:solidFill>
                  <a:schemeClr val="lt1"/>
                </a:solidFill>
                <a:latin typeface="Century Gothic"/>
                <a:ea typeface="Century Gothic"/>
                <a:cs typeface="Century Gothic"/>
                <a:sym typeface="Century Gothic"/>
              </a:rPr>
              <a:t>To support the New Jersey Student Learning Standards</a:t>
            </a:r>
            <a:endParaRPr sz="1500" b="0" i="0" u="none" strike="noStrike" cap="none">
              <a:solidFill>
                <a:schemeClr val="lt1"/>
              </a:solidFill>
              <a:latin typeface="Century Gothic"/>
              <a:ea typeface="Century Gothic"/>
              <a:cs typeface="Century Gothic"/>
              <a:sym typeface="Century Gothic"/>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17"/>
          <p:cNvSpPr txBox="1"/>
          <p:nvPr/>
        </p:nvSpPr>
        <p:spPr>
          <a:xfrm>
            <a:off x="895280" y="136092"/>
            <a:ext cx="7498080" cy="494289"/>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2700"/>
              <a:buFont typeface="Arial"/>
              <a:buNone/>
            </a:pPr>
            <a:r>
              <a:rPr lang="en" sz="2700" b="1" i="0" u="none" strike="noStrike" cap="none">
                <a:solidFill>
                  <a:schemeClr val="lt1"/>
                </a:solidFill>
                <a:latin typeface="Century Gothic"/>
                <a:ea typeface="Century Gothic"/>
                <a:cs typeface="Century Gothic"/>
                <a:sym typeface="Century Gothic"/>
              </a:rPr>
              <a:t>ELECTION INFORMATION</a:t>
            </a:r>
            <a:endParaRPr sz="2700" b="1" i="0" u="none" strike="noStrike" cap="none">
              <a:solidFill>
                <a:schemeClr val="lt1"/>
              </a:solidFill>
              <a:latin typeface="Century Gothic"/>
              <a:ea typeface="Century Gothic"/>
              <a:cs typeface="Century Gothic"/>
              <a:sym typeface="Century Gothic"/>
            </a:endParaRPr>
          </a:p>
        </p:txBody>
      </p:sp>
      <p:sp>
        <p:nvSpPr>
          <p:cNvPr id="275" name="Google Shape;275;p17"/>
          <p:cNvSpPr txBox="1"/>
          <p:nvPr/>
        </p:nvSpPr>
        <p:spPr>
          <a:xfrm>
            <a:off x="688154" y="1135541"/>
            <a:ext cx="7498080" cy="4800600"/>
          </a:xfrm>
          <a:prstGeom prst="rect">
            <a:avLst/>
          </a:prstGeom>
          <a:noFill/>
          <a:ln>
            <a:noFill/>
          </a:ln>
        </p:spPr>
        <p:txBody>
          <a:bodyPr spcFirstLastPara="1" wrap="square" lIns="91425" tIns="45700" rIns="91425" bIns="45700" anchor="t" anchorCtr="0">
            <a:normAutofit/>
          </a:bodyPr>
          <a:lstStyle/>
          <a:p>
            <a:pPr marL="214313" marR="0" lvl="0" indent="-214313" algn="l" rtl="0">
              <a:lnSpc>
                <a:spcPct val="100000"/>
              </a:lnSpc>
              <a:spcBef>
                <a:spcPts val="0"/>
              </a:spcBef>
              <a:spcAft>
                <a:spcPts val="0"/>
              </a:spcAft>
              <a:buClr>
                <a:schemeClr val="lt1"/>
              </a:buClr>
              <a:buSzPts val="1440"/>
              <a:buFont typeface="Arial"/>
              <a:buChar char="•"/>
            </a:pPr>
            <a:r>
              <a:rPr lang="en" sz="1800" b="1" i="0" u="none" strike="noStrike" cap="none">
                <a:solidFill>
                  <a:schemeClr val="lt1"/>
                </a:solidFill>
                <a:latin typeface="Century Gothic"/>
                <a:ea typeface="Century Gothic"/>
                <a:cs typeface="Century Gothic"/>
                <a:sym typeface="Century Gothic"/>
              </a:rPr>
              <a:t>2012 law gave the option of moving school elections from April to the General Election in November.</a:t>
            </a:r>
            <a:endParaRPr/>
          </a:p>
          <a:p>
            <a:pPr marL="214313" marR="0" lvl="0" indent="-214313" algn="l" rtl="0">
              <a:lnSpc>
                <a:spcPct val="100000"/>
              </a:lnSpc>
              <a:spcBef>
                <a:spcPts val="810"/>
              </a:spcBef>
              <a:spcAft>
                <a:spcPts val="0"/>
              </a:spcAft>
              <a:buClr>
                <a:schemeClr val="lt1"/>
              </a:buClr>
              <a:buSzPts val="1440"/>
              <a:buFont typeface="Arial"/>
              <a:buChar char="•"/>
            </a:pPr>
            <a:r>
              <a:rPr lang="en" sz="1800" b="1" i="0" u="none" strike="noStrike" cap="none">
                <a:solidFill>
                  <a:schemeClr val="lt1"/>
                </a:solidFill>
                <a:latin typeface="Century Gothic"/>
                <a:ea typeface="Century Gothic"/>
                <a:cs typeface="Century Gothic"/>
                <a:sym typeface="Century Gothic"/>
              </a:rPr>
              <a:t>Rochelle Park Board of Education opted to move the school elections to November.</a:t>
            </a:r>
            <a:endParaRPr/>
          </a:p>
          <a:p>
            <a:pPr marL="214313" marR="0" lvl="0" indent="-214313" algn="l" rtl="0">
              <a:lnSpc>
                <a:spcPct val="100000"/>
              </a:lnSpc>
              <a:spcBef>
                <a:spcPts val="810"/>
              </a:spcBef>
              <a:spcAft>
                <a:spcPts val="0"/>
              </a:spcAft>
              <a:buClr>
                <a:schemeClr val="lt1"/>
              </a:buClr>
              <a:buSzPts val="1440"/>
              <a:buFont typeface="Arial"/>
              <a:buChar char="•"/>
            </a:pPr>
            <a:r>
              <a:rPr lang="en" sz="1800" b="1" i="0" u="none" strike="noStrike" cap="none">
                <a:solidFill>
                  <a:schemeClr val="lt1"/>
                </a:solidFill>
                <a:latin typeface="Century Gothic"/>
                <a:ea typeface="Century Gothic"/>
                <a:cs typeface="Century Gothic"/>
                <a:sym typeface="Century Gothic"/>
              </a:rPr>
              <a:t>School Board candidates are now included on November ballot for General Election.</a:t>
            </a:r>
            <a:endParaRPr/>
          </a:p>
          <a:p>
            <a:pPr marL="214313" marR="0" lvl="0" indent="-214313" algn="l" rtl="0">
              <a:lnSpc>
                <a:spcPct val="100000"/>
              </a:lnSpc>
              <a:spcBef>
                <a:spcPts val="810"/>
              </a:spcBef>
              <a:spcAft>
                <a:spcPts val="0"/>
              </a:spcAft>
              <a:buClr>
                <a:schemeClr val="lt1"/>
              </a:buClr>
              <a:buSzPts val="1440"/>
              <a:buFont typeface="Arial"/>
              <a:buChar char="•"/>
            </a:pPr>
            <a:r>
              <a:rPr lang="en" sz="1800" b="1" i="0" u="none" strike="noStrike" cap="none">
                <a:solidFill>
                  <a:schemeClr val="lt1"/>
                </a:solidFill>
                <a:latin typeface="Century Gothic"/>
                <a:ea typeface="Century Gothic"/>
                <a:cs typeface="Century Gothic"/>
                <a:sym typeface="Century Gothic"/>
              </a:rPr>
              <a:t>The vote on school budgets at or below the Tax Levy Cap is eliminated. </a:t>
            </a:r>
            <a:endParaRPr/>
          </a:p>
          <a:p>
            <a:pPr marL="214313" marR="0" lvl="0" indent="-214313" algn="l" rtl="0">
              <a:lnSpc>
                <a:spcPct val="100000"/>
              </a:lnSpc>
              <a:spcBef>
                <a:spcPts val="810"/>
              </a:spcBef>
              <a:spcAft>
                <a:spcPts val="0"/>
              </a:spcAft>
              <a:buClr>
                <a:schemeClr val="lt1"/>
              </a:buClr>
              <a:buSzPts val="1440"/>
              <a:buFont typeface="Arial"/>
              <a:buChar char="•"/>
            </a:pPr>
            <a:r>
              <a:rPr lang="en" sz="1800" b="1" i="0" u="none" strike="noStrike" cap="none">
                <a:solidFill>
                  <a:schemeClr val="lt1"/>
                </a:solidFill>
                <a:latin typeface="Century Gothic"/>
                <a:ea typeface="Century Gothic"/>
                <a:cs typeface="Century Gothic"/>
                <a:sym typeface="Century Gothic"/>
              </a:rPr>
              <a:t>The 2022-2023 school budget is within the Tax Levy Cap. </a:t>
            </a:r>
            <a:endParaRPr sz="1800" b="1" i="0" u="none" strike="noStrike" cap="none">
              <a:solidFill>
                <a:schemeClr val="lt1"/>
              </a:solidFill>
              <a:latin typeface="Century Gothic"/>
              <a:ea typeface="Century Gothic"/>
              <a:cs typeface="Century Gothic"/>
              <a:sym typeface="Century Gothic"/>
            </a:endParaRPr>
          </a:p>
        </p:txBody>
      </p:sp>
      <p:grpSp>
        <p:nvGrpSpPr>
          <p:cNvPr id="276" name="Google Shape;276;p17"/>
          <p:cNvGrpSpPr/>
          <p:nvPr/>
        </p:nvGrpSpPr>
        <p:grpSpPr>
          <a:xfrm>
            <a:off x="5638800" y="6130405"/>
            <a:ext cx="3200456" cy="633511"/>
            <a:chOff x="5638800" y="6130405"/>
            <a:chExt cx="3200456" cy="633511"/>
          </a:xfrm>
        </p:grpSpPr>
        <p:sp>
          <p:nvSpPr>
            <p:cNvPr id="277" name="Google Shape;277;p17"/>
            <p:cNvSpPr/>
            <p:nvPr/>
          </p:nvSpPr>
          <p:spPr>
            <a:xfrm>
              <a:off x="5638800" y="6130405"/>
              <a:ext cx="3200456" cy="63351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78" name="Google Shape;278;p17"/>
            <p:cNvSpPr/>
            <p:nvPr/>
          </p:nvSpPr>
          <p:spPr>
            <a:xfrm>
              <a:off x="5748715" y="6173196"/>
              <a:ext cx="84053" cy="109063"/>
            </a:xfrm>
            <a:custGeom>
              <a:avLst/>
              <a:gdLst/>
              <a:ahLst/>
              <a:cxnLst/>
              <a:rect l="l" t="t" r="r" b="b"/>
              <a:pathLst>
                <a:path w="118" h="418" extrusionOk="0">
                  <a:moveTo>
                    <a:pt x="116" y="99"/>
                  </a:moveTo>
                  <a:lnTo>
                    <a:pt x="118" y="144"/>
                  </a:lnTo>
                  <a:lnTo>
                    <a:pt x="117" y="189"/>
                  </a:lnTo>
                  <a:lnTo>
                    <a:pt x="114" y="232"/>
                  </a:lnTo>
                  <a:lnTo>
                    <a:pt x="110" y="274"/>
                  </a:lnTo>
                  <a:lnTo>
                    <a:pt x="103" y="311"/>
                  </a:lnTo>
                  <a:lnTo>
                    <a:pt x="93" y="348"/>
                  </a:lnTo>
                  <a:lnTo>
                    <a:pt x="81" y="379"/>
                  </a:lnTo>
                  <a:lnTo>
                    <a:pt x="68" y="407"/>
                  </a:lnTo>
                  <a:lnTo>
                    <a:pt x="64" y="413"/>
                  </a:lnTo>
                  <a:lnTo>
                    <a:pt x="58" y="418"/>
                  </a:lnTo>
                  <a:lnTo>
                    <a:pt x="53" y="418"/>
                  </a:lnTo>
                  <a:lnTo>
                    <a:pt x="48" y="418"/>
                  </a:lnTo>
                  <a:lnTo>
                    <a:pt x="42" y="415"/>
                  </a:lnTo>
                  <a:lnTo>
                    <a:pt x="37" y="413"/>
                  </a:lnTo>
                  <a:lnTo>
                    <a:pt x="32" y="410"/>
                  </a:lnTo>
                  <a:lnTo>
                    <a:pt x="27" y="407"/>
                  </a:lnTo>
                  <a:lnTo>
                    <a:pt x="18" y="393"/>
                  </a:lnTo>
                  <a:lnTo>
                    <a:pt x="12" y="373"/>
                  </a:lnTo>
                  <a:lnTo>
                    <a:pt x="6" y="350"/>
                  </a:lnTo>
                  <a:lnTo>
                    <a:pt x="2" y="328"/>
                  </a:lnTo>
                  <a:lnTo>
                    <a:pt x="0" y="283"/>
                  </a:lnTo>
                  <a:lnTo>
                    <a:pt x="1" y="237"/>
                  </a:lnTo>
                  <a:lnTo>
                    <a:pt x="3" y="195"/>
                  </a:lnTo>
                  <a:lnTo>
                    <a:pt x="9" y="153"/>
                  </a:lnTo>
                  <a:lnTo>
                    <a:pt x="16" y="116"/>
                  </a:lnTo>
                  <a:lnTo>
                    <a:pt x="25" y="79"/>
                  </a:lnTo>
                  <a:lnTo>
                    <a:pt x="36" y="48"/>
                  </a:lnTo>
                  <a:lnTo>
                    <a:pt x="50" y="20"/>
                  </a:lnTo>
                  <a:lnTo>
                    <a:pt x="54" y="14"/>
                  </a:lnTo>
                  <a:lnTo>
                    <a:pt x="58" y="11"/>
                  </a:lnTo>
                  <a:lnTo>
                    <a:pt x="64" y="6"/>
                  </a:lnTo>
                  <a:lnTo>
                    <a:pt x="68" y="3"/>
                  </a:lnTo>
                  <a:lnTo>
                    <a:pt x="72" y="0"/>
                  </a:lnTo>
                  <a:lnTo>
                    <a:pt x="77" y="0"/>
                  </a:lnTo>
                  <a:lnTo>
                    <a:pt x="81" y="3"/>
                  </a:lnTo>
                  <a:lnTo>
                    <a:pt x="86" y="8"/>
                  </a:lnTo>
                  <a:lnTo>
                    <a:pt x="95" y="25"/>
                  </a:lnTo>
                  <a:lnTo>
                    <a:pt x="104" y="48"/>
                  </a:lnTo>
                  <a:lnTo>
                    <a:pt x="111" y="73"/>
                  </a:lnTo>
                  <a:lnTo>
                    <a:pt x="116" y="9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79" name="Google Shape;279;p17"/>
            <p:cNvSpPr/>
            <p:nvPr/>
          </p:nvSpPr>
          <p:spPr>
            <a:xfrm>
              <a:off x="5839232" y="6210768"/>
              <a:ext cx="109915" cy="106194"/>
            </a:xfrm>
            <a:custGeom>
              <a:avLst/>
              <a:gdLst/>
              <a:ahLst/>
              <a:cxnLst/>
              <a:rect l="l" t="t" r="r" b="b"/>
              <a:pathLst>
                <a:path w="150" h="407" extrusionOk="0">
                  <a:moveTo>
                    <a:pt x="150" y="144"/>
                  </a:moveTo>
                  <a:lnTo>
                    <a:pt x="150" y="175"/>
                  </a:lnTo>
                  <a:lnTo>
                    <a:pt x="147" y="206"/>
                  </a:lnTo>
                  <a:lnTo>
                    <a:pt x="143" y="235"/>
                  </a:lnTo>
                  <a:lnTo>
                    <a:pt x="136" y="263"/>
                  </a:lnTo>
                  <a:lnTo>
                    <a:pt x="128" y="288"/>
                  </a:lnTo>
                  <a:lnTo>
                    <a:pt x="118" y="311"/>
                  </a:lnTo>
                  <a:lnTo>
                    <a:pt x="109" y="334"/>
                  </a:lnTo>
                  <a:lnTo>
                    <a:pt x="99" y="353"/>
                  </a:lnTo>
                  <a:lnTo>
                    <a:pt x="90" y="368"/>
                  </a:lnTo>
                  <a:lnTo>
                    <a:pt x="80" y="382"/>
                  </a:lnTo>
                  <a:lnTo>
                    <a:pt x="70" y="393"/>
                  </a:lnTo>
                  <a:lnTo>
                    <a:pt x="59" y="401"/>
                  </a:lnTo>
                  <a:lnTo>
                    <a:pt x="49" y="407"/>
                  </a:lnTo>
                  <a:lnTo>
                    <a:pt x="38" y="407"/>
                  </a:lnTo>
                  <a:lnTo>
                    <a:pt x="28" y="399"/>
                  </a:lnTo>
                  <a:lnTo>
                    <a:pt x="17" y="387"/>
                  </a:lnTo>
                  <a:lnTo>
                    <a:pt x="6" y="342"/>
                  </a:lnTo>
                  <a:lnTo>
                    <a:pt x="0" y="288"/>
                  </a:lnTo>
                  <a:lnTo>
                    <a:pt x="0" y="235"/>
                  </a:lnTo>
                  <a:lnTo>
                    <a:pt x="5" y="184"/>
                  </a:lnTo>
                  <a:lnTo>
                    <a:pt x="13" y="153"/>
                  </a:lnTo>
                  <a:lnTo>
                    <a:pt x="22" y="124"/>
                  </a:lnTo>
                  <a:lnTo>
                    <a:pt x="33" y="99"/>
                  </a:lnTo>
                  <a:lnTo>
                    <a:pt x="43" y="79"/>
                  </a:lnTo>
                  <a:lnTo>
                    <a:pt x="55" y="59"/>
                  </a:lnTo>
                  <a:lnTo>
                    <a:pt x="67" y="40"/>
                  </a:lnTo>
                  <a:lnTo>
                    <a:pt x="78" y="20"/>
                  </a:lnTo>
                  <a:lnTo>
                    <a:pt x="89" y="0"/>
                  </a:lnTo>
                  <a:lnTo>
                    <a:pt x="98" y="6"/>
                  </a:lnTo>
                  <a:lnTo>
                    <a:pt x="108" y="17"/>
                  </a:lnTo>
                  <a:lnTo>
                    <a:pt x="117" y="34"/>
                  </a:lnTo>
                  <a:lnTo>
                    <a:pt x="126" y="51"/>
                  </a:lnTo>
                  <a:lnTo>
                    <a:pt x="133" y="74"/>
                  </a:lnTo>
                  <a:lnTo>
                    <a:pt x="140" y="96"/>
                  </a:lnTo>
                  <a:lnTo>
                    <a:pt x="146" y="122"/>
                  </a:lnTo>
                  <a:lnTo>
                    <a:pt x="150" y="144"/>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0" name="Google Shape;280;p17"/>
            <p:cNvSpPr/>
            <p:nvPr/>
          </p:nvSpPr>
          <p:spPr>
            <a:xfrm>
              <a:off x="5664662" y="6295567"/>
              <a:ext cx="187501" cy="194124"/>
            </a:xfrm>
            <a:custGeom>
              <a:avLst/>
              <a:gdLst/>
              <a:ahLst/>
              <a:cxnLst/>
              <a:rect l="l" t="t" r="r" b="b"/>
              <a:pathLst>
                <a:path w="263" h="744" extrusionOk="0">
                  <a:moveTo>
                    <a:pt x="258" y="235"/>
                  </a:moveTo>
                  <a:lnTo>
                    <a:pt x="263" y="271"/>
                  </a:lnTo>
                  <a:lnTo>
                    <a:pt x="263" y="305"/>
                  </a:lnTo>
                  <a:lnTo>
                    <a:pt x="261" y="339"/>
                  </a:lnTo>
                  <a:lnTo>
                    <a:pt x="255" y="373"/>
                  </a:lnTo>
                  <a:lnTo>
                    <a:pt x="249" y="407"/>
                  </a:lnTo>
                  <a:lnTo>
                    <a:pt x="242" y="438"/>
                  </a:lnTo>
                  <a:lnTo>
                    <a:pt x="235" y="469"/>
                  </a:lnTo>
                  <a:lnTo>
                    <a:pt x="229" y="500"/>
                  </a:lnTo>
                  <a:lnTo>
                    <a:pt x="226" y="534"/>
                  </a:lnTo>
                  <a:lnTo>
                    <a:pt x="223" y="568"/>
                  </a:lnTo>
                  <a:lnTo>
                    <a:pt x="221" y="605"/>
                  </a:lnTo>
                  <a:lnTo>
                    <a:pt x="217" y="639"/>
                  </a:lnTo>
                  <a:lnTo>
                    <a:pt x="212" y="670"/>
                  </a:lnTo>
                  <a:lnTo>
                    <a:pt x="206" y="701"/>
                  </a:lnTo>
                  <a:lnTo>
                    <a:pt x="197" y="724"/>
                  </a:lnTo>
                  <a:lnTo>
                    <a:pt x="186" y="744"/>
                  </a:lnTo>
                  <a:lnTo>
                    <a:pt x="169" y="744"/>
                  </a:lnTo>
                  <a:lnTo>
                    <a:pt x="153" y="732"/>
                  </a:lnTo>
                  <a:lnTo>
                    <a:pt x="138" y="715"/>
                  </a:lnTo>
                  <a:lnTo>
                    <a:pt x="123" y="693"/>
                  </a:lnTo>
                  <a:lnTo>
                    <a:pt x="110" y="667"/>
                  </a:lnTo>
                  <a:lnTo>
                    <a:pt x="96" y="636"/>
                  </a:lnTo>
                  <a:lnTo>
                    <a:pt x="83" y="605"/>
                  </a:lnTo>
                  <a:lnTo>
                    <a:pt x="70" y="574"/>
                  </a:lnTo>
                  <a:lnTo>
                    <a:pt x="56" y="526"/>
                  </a:lnTo>
                  <a:lnTo>
                    <a:pt x="42" y="478"/>
                  </a:lnTo>
                  <a:lnTo>
                    <a:pt x="28" y="427"/>
                  </a:lnTo>
                  <a:lnTo>
                    <a:pt x="17" y="376"/>
                  </a:lnTo>
                  <a:lnTo>
                    <a:pt x="8" y="322"/>
                  </a:lnTo>
                  <a:lnTo>
                    <a:pt x="2" y="266"/>
                  </a:lnTo>
                  <a:lnTo>
                    <a:pt x="0" y="209"/>
                  </a:lnTo>
                  <a:lnTo>
                    <a:pt x="3" y="147"/>
                  </a:lnTo>
                  <a:lnTo>
                    <a:pt x="14" y="113"/>
                  </a:lnTo>
                  <a:lnTo>
                    <a:pt x="28" y="79"/>
                  </a:lnTo>
                  <a:lnTo>
                    <a:pt x="42" y="51"/>
                  </a:lnTo>
                  <a:lnTo>
                    <a:pt x="57" y="26"/>
                  </a:lnTo>
                  <a:lnTo>
                    <a:pt x="73" y="9"/>
                  </a:lnTo>
                  <a:lnTo>
                    <a:pt x="88" y="0"/>
                  </a:lnTo>
                  <a:lnTo>
                    <a:pt x="106" y="0"/>
                  </a:lnTo>
                  <a:lnTo>
                    <a:pt x="124" y="9"/>
                  </a:lnTo>
                  <a:lnTo>
                    <a:pt x="143" y="23"/>
                  </a:lnTo>
                  <a:lnTo>
                    <a:pt x="161" y="43"/>
                  </a:lnTo>
                  <a:lnTo>
                    <a:pt x="180" y="62"/>
                  </a:lnTo>
                  <a:lnTo>
                    <a:pt x="197" y="88"/>
                  </a:lnTo>
                  <a:lnTo>
                    <a:pt x="214" y="116"/>
                  </a:lnTo>
                  <a:lnTo>
                    <a:pt x="230" y="150"/>
                  </a:lnTo>
                  <a:lnTo>
                    <a:pt x="245" y="190"/>
                  </a:lnTo>
                  <a:lnTo>
                    <a:pt x="258" y="23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1" name="Google Shape;281;p17"/>
            <p:cNvSpPr/>
            <p:nvPr/>
          </p:nvSpPr>
          <p:spPr>
            <a:xfrm>
              <a:off x="5878026" y="6305221"/>
              <a:ext cx="122846" cy="99410"/>
            </a:xfrm>
            <a:custGeom>
              <a:avLst/>
              <a:gdLst/>
              <a:ahLst/>
              <a:cxnLst/>
              <a:rect l="l" t="t" r="r" b="b"/>
              <a:pathLst>
                <a:path w="175" h="381" extrusionOk="0">
                  <a:moveTo>
                    <a:pt x="159" y="28"/>
                  </a:moveTo>
                  <a:lnTo>
                    <a:pt x="170" y="68"/>
                  </a:lnTo>
                  <a:lnTo>
                    <a:pt x="175" y="113"/>
                  </a:lnTo>
                  <a:lnTo>
                    <a:pt x="175" y="164"/>
                  </a:lnTo>
                  <a:lnTo>
                    <a:pt x="173" y="212"/>
                  </a:lnTo>
                  <a:lnTo>
                    <a:pt x="169" y="240"/>
                  </a:lnTo>
                  <a:lnTo>
                    <a:pt x="164" y="266"/>
                  </a:lnTo>
                  <a:lnTo>
                    <a:pt x="157" y="291"/>
                  </a:lnTo>
                  <a:lnTo>
                    <a:pt x="149" y="314"/>
                  </a:lnTo>
                  <a:lnTo>
                    <a:pt x="140" y="333"/>
                  </a:lnTo>
                  <a:lnTo>
                    <a:pt x="131" y="350"/>
                  </a:lnTo>
                  <a:lnTo>
                    <a:pt x="120" y="365"/>
                  </a:lnTo>
                  <a:lnTo>
                    <a:pt x="110" y="373"/>
                  </a:lnTo>
                  <a:lnTo>
                    <a:pt x="98" y="379"/>
                  </a:lnTo>
                  <a:lnTo>
                    <a:pt x="85" y="381"/>
                  </a:lnTo>
                  <a:lnTo>
                    <a:pt x="74" y="379"/>
                  </a:lnTo>
                  <a:lnTo>
                    <a:pt x="62" y="376"/>
                  </a:lnTo>
                  <a:lnTo>
                    <a:pt x="51" y="367"/>
                  </a:lnTo>
                  <a:lnTo>
                    <a:pt x="39" y="356"/>
                  </a:lnTo>
                  <a:lnTo>
                    <a:pt x="28" y="342"/>
                  </a:lnTo>
                  <a:lnTo>
                    <a:pt x="19" y="325"/>
                  </a:lnTo>
                  <a:lnTo>
                    <a:pt x="9" y="294"/>
                  </a:lnTo>
                  <a:lnTo>
                    <a:pt x="3" y="257"/>
                  </a:lnTo>
                  <a:lnTo>
                    <a:pt x="0" y="220"/>
                  </a:lnTo>
                  <a:lnTo>
                    <a:pt x="2" y="178"/>
                  </a:lnTo>
                  <a:lnTo>
                    <a:pt x="10" y="133"/>
                  </a:lnTo>
                  <a:lnTo>
                    <a:pt x="22" y="99"/>
                  </a:lnTo>
                  <a:lnTo>
                    <a:pt x="36" y="71"/>
                  </a:lnTo>
                  <a:lnTo>
                    <a:pt x="51" y="51"/>
                  </a:lnTo>
                  <a:lnTo>
                    <a:pt x="67" y="34"/>
                  </a:lnTo>
                  <a:lnTo>
                    <a:pt x="83" y="20"/>
                  </a:lnTo>
                  <a:lnTo>
                    <a:pt x="100" y="8"/>
                  </a:lnTo>
                  <a:lnTo>
                    <a:pt x="117" y="0"/>
                  </a:lnTo>
                  <a:lnTo>
                    <a:pt x="123" y="0"/>
                  </a:lnTo>
                  <a:lnTo>
                    <a:pt x="129" y="0"/>
                  </a:lnTo>
                  <a:lnTo>
                    <a:pt x="134" y="0"/>
                  </a:lnTo>
                  <a:lnTo>
                    <a:pt x="140" y="3"/>
                  </a:lnTo>
                  <a:lnTo>
                    <a:pt x="145" y="8"/>
                  </a:lnTo>
                  <a:lnTo>
                    <a:pt x="150" y="11"/>
                  </a:lnTo>
                  <a:lnTo>
                    <a:pt x="155" y="20"/>
                  </a:lnTo>
                  <a:lnTo>
                    <a:pt x="159" y="28"/>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2" name="Google Shape;282;p17"/>
            <p:cNvSpPr/>
            <p:nvPr/>
          </p:nvSpPr>
          <p:spPr>
            <a:xfrm>
              <a:off x="6369409" y="6397325"/>
              <a:ext cx="122846" cy="112978"/>
            </a:xfrm>
            <a:custGeom>
              <a:avLst/>
              <a:gdLst/>
              <a:ahLst/>
              <a:cxnLst/>
              <a:rect l="l" t="t" r="r" b="b"/>
              <a:pathLst>
                <a:path w="172" h="433" extrusionOk="0">
                  <a:moveTo>
                    <a:pt x="170" y="79"/>
                  </a:moveTo>
                  <a:lnTo>
                    <a:pt x="172" y="110"/>
                  </a:lnTo>
                  <a:lnTo>
                    <a:pt x="172" y="142"/>
                  </a:lnTo>
                  <a:lnTo>
                    <a:pt x="171" y="170"/>
                  </a:lnTo>
                  <a:lnTo>
                    <a:pt x="168" y="201"/>
                  </a:lnTo>
                  <a:lnTo>
                    <a:pt x="163" y="229"/>
                  </a:lnTo>
                  <a:lnTo>
                    <a:pt x="158" y="255"/>
                  </a:lnTo>
                  <a:lnTo>
                    <a:pt x="152" y="280"/>
                  </a:lnTo>
                  <a:lnTo>
                    <a:pt x="146" y="305"/>
                  </a:lnTo>
                  <a:lnTo>
                    <a:pt x="134" y="339"/>
                  </a:lnTo>
                  <a:lnTo>
                    <a:pt x="121" y="368"/>
                  </a:lnTo>
                  <a:lnTo>
                    <a:pt x="107" y="393"/>
                  </a:lnTo>
                  <a:lnTo>
                    <a:pt x="93" y="410"/>
                  </a:lnTo>
                  <a:lnTo>
                    <a:pt x="77" y="424"/>
                  </a:lnTo>
                  <a:lnTo>
                    <a:pt x="61" y="430"/>
                  </a:lnTo>
                  <a:lnTo>
                    <a:pt x="44" y="433"/>
                  </a:lnTo>
                  <a:lnTo>
                    <a:pt x="27" y="427"/>
                  </a:lnTo>
                  <a:lnTo>
                    <a:pt x="20" y="416"/>
                  </a:lnTo>
                  <a:lnTo>
                    <a:pt x="12" y="402"/>
                  </a:lnTo>
                  <a:lnTo>
                    <a:pt x="6" y="385"/>
                  </a:lnTo>
                  <a:lnTo>
                    <a:pt x="2" y="362"/>
                  </a:lnTo>
                  <a:lnTo>
                    <a:pt x="0" y="322"/>
                  </a:lnTo>
                  <a:lnTo>
                    <a:pt x="0" y="286"/>
                  </a:lnTo>
                  <a:lnTo>
                    <a:pt x="2" y="249"/>
                  </a:lnTo>
                  <a:lnTo>
                    <a:pt x="6" y="215"/>
                  </a:lnTo>
                  <a:lnTo>
                    <a:pt x="11" y="181"/>
                  </a:lnTo>
                  <a:lnTo>
                    <a:pt x="19" y="147"/>
                  </a:lnTo>
                  <a:lnTo>
                    <a:pt x="27" y="116"/>
                  </a:lnTo>
                  <a:lnTo>
                    <a:pt x="37" y="88"/>
                  </a:lnTo>
                  <a:lnTo>
                    <a:pt x="47" y="62"/>
                  </a:lnTo>
                  <a:lnTo>
                    <a:pt x="59" y="43"/>
                  </a:lnTo>
                  <a:lnTo>
                    <a:pt x="72" y="26"/>
                  </a:lnTo>
                  <a:lnTo>
                    <a:pt x="84" y="12"/>
                  </a:lnTo>
                  <a:lnTo>
                    <a:pt x="98" y="3"/>
                  </a:lnTo>
                  <a:lnTo>
                    <a:pt x="112" y="0"/>
                  </a:lnTo>
                  <a:lnTo>
                    <a:pt x="125" y="0"/>
                  </a:lnTo>
                  <a:lnTo>
                    <a:pt x="140" y="9"/>
                  </a:lnTo>
                  <a:lnTo>
                    <a:pt x="149" y="17"/>
                  </a:lnTo>
                  <a:lnTo>
                    <a:pt x="157" y="34"/>
                  </a:lnTo>
                  <a:lnTo>
                    <a:pt x="165" y="54"/>
                  </a:lnTo>
                  <a:lnTo>
                    <a:pt x="170" y="7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3" name="Google Shape;283;p17"/>
            <p:cNvSpPr/>
            <p:nvPr/>
          </p:nvSpPr>
          <p:spPr>
            <a:xfrm>
              <a:off x="5845699" y="6417937"/>
              <a:ext cx="109915" cy="81928"/>
            </a:xfrm>
            <a:custGeom>
              <a:avLst/>
              <a:gdLst/>
              <a:ahLst/>
              <a:cxnLst/>
              <a:rect l="l" t="t" r="r" b="b"/>
              <a:pathLst>
                <a:path w="153" h="314" extrusionOk="0">
                  <a:moveTo>
                    <a:pt x="144" y="60"/>
                  </a:moveTo>
                  <a:lnTo>
                    <a:pt x="152" y="108"/>
                  </a:lnTo>
                  <a:lnTo>
                    <a:pt x="153" y="161"/>
                  </a:lnTo>
                  <a:lnTo>
                    <a:pt x="148" y="215"/>
                  </a:lnTo>
                  <a:lnTo>
                    <a:pt x="141" y="263"/>
                  </a:lnTo>
                  <a:lnTo>
                    <a:pt x="131" y="286"/>
                  </a:lnTo>
                  <a:lnTo>
                    <a:pt x="120" y="300"/>
                  </a:lnTo>
                  <a:lnTo>
                    <a:pt x="108" y="308"/>
                  </a:lnTo>
                  <a:lnTo>
                    <a:pt x="96" y="314"/>
                  </a:lnTo>
                  <a:lnTo>
                    <a:pt x="83" y="314"/>
                  </a:lnTo>
                  <a:lnTo>
                    <a:pt x="70" y="308"/>
                  </a:lnTo>
                  <a:lnTo>
                    <a:pt x="59" y="300"/>
                  </a:lnTo>
                  <a:lnTo>
                    <a:pt x="47" y="291"/>
                  </a:lnTo>
                  <a:lnTo>
                    <a:pt x="38" y="277"/>
                  </a:lnTo>
                  <a:lnTo>
                    <a:pt x="30" y="263"/>
                  </a:lnTo>
                  <a:lnTo>
                    <a:pt x="23" y="243"/>
                  </a:lnTo>
                  <a:lnTo>
                    <a:pt x="16" y="224"/>
                  </a:lnTo>
                  <a:lnTo>
                    <a:pt x="11" y="204"/>
                  </a:lnTo>
                  <a:lnTo>
                    <a:pt x="6" y="178"/>
                  </a:lnTo>
                  <a:lnTo>
                    <a:pt x="3" y="156"/>
                  </a:lnTo>
                  <a:lnTo>
                    <a:pt x="0" y="130"/>
                  </a:lnTo>
                  <a:lnTo>
                    <a:pt x="1" y="105"/>
                  </a:lnTo>
                  <a:lnTo>
                    <a:pt x="5" y="79"/>
                  </a:lnTo>
                  <a:lnTo>
                    <a:pt x="8" y="57"/>
                  </a:lnTo>
                  <a:lnTo>
                    <a:pt x="14" y="37"/>
                  </a:lnTo>
                  <a:lnTo>
                    <a:pt x="29" y="17"/>
                  </a:lnTo>
                  <a:lnTo>
                    <a:pt x="46" y="3"/>
                  </a:lnTo>
                  <a:lnTo>
                    <a:pt x="63" y="0"/>
                  </a:lnTo>
                  <a:lnTo>
                    <a:pt x="81" y="0"/>
                  </a:lnTo>
                  <a:lnTo>
                    <a:pt x="98" y="9"/>
                  </a:lnTo>
                  <a:lnTo>
                    <a:pt x="115" y="20"/>
                  </a:lnTo>
                  <a:lnTo>
                    <a:pt x="130" y="37"/>
                  </a:lnTo>
                  <a:lnTo>
                    <a:pt x="144" y="60"/>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4" name="Google Shape;284;p17"/>
            <p:cNvSpPr/>
            <p:nvPr/>
          </p:nvSpPr>
          <p:spPr>
            <a:xfrm>
              <a:off x="6459927" y="6484472"/>
              <a:ext cx="135777" cy="94453"/>
            </a:xfrm>
            <a:custGeom>
              <a:avLst/>
              <a:gdLst/>
              <a:ahLst/>
              <a:cxnLst/>
              <a:rect l="l" t="t" r="r" b="b"/>
              <a:pathLst>
                <a:path w="190" h="362" extrusionOk="0">
                  <a:moveTo>
                    <a:pt x="173" y="25"/>
                  </a:moveTo>
                  <a:lnTo>
                    <a:pt x="182" y="70"/>
                  </a:lnTo>
                  <a:lnTo>
                    <a:pt x="188" y="118"/>
                  </a:lnTo>
                  <a:lnTo>
                    <a:pt x="190" y="167"/>
                  </a:lnTo>
                  <a:lnTo>
                    <a:pt x="187" y="217"/>
                  </a:lnTo>
                  <a:lnTo>
                    <a:pt x="179" y="237"/>
                  </a:lnTo>
                  <a:lnTo>
                    <a:pt x="169" y="257"/>
                  </a:lnTo>
                  <a:lnTo>
                    <a:pt x="160" y="277"/>
                  </a:lnTo>
                  <a:lnTo>
                    <a:pt x="150" y="291"/>
                  </a:lnTo>
                  <a:lnTo>
                    <a:pt x="141" y="305"/>
                  </a:lnTo>
                  <a:lnTo>
                    <a:pt x="130" y="319"/>
                  </a:lnTo>
                  <a:lnTo>
                    <a:pt x="120" y="330"/>
                  </a:lnTo>
                  <a:lnTo>
                    <a:pt x="109" y="339"/>
                  </a:lnTo>
                  <a:lnTo>
                    <a:pt x="97" y="347"/>
                  </a:lnTo>
                  <a:lnTo>
                    <a:pt x="87" y="353"/>
                  </a:lnTo>
                  <a:lnTo>
                    <a:pt x="75" y="359"/>
                  </a:lnTo>
                  <a:lnTo>
                    <a:pt x="64" y="359"/>
                  </a:lnTo>
                  <a:lnTo>
                    <a:pt x="53" y="362"/>
                  </a:lnTo>
                  <a:lnTo>
                    <a:pt x="41" y="359"/>
                  </a:lnTo>
                  <a:lnTo>
                    <a:pt x="30" y="356"/>
                  </a:lnTo>
                  <a:lnTo>
                    <a:pt x="18" y="350"/>
                  </a:lnTo>
                  <a:lnTo>
                    <a:pt x="3" y="313"/>
                  </a:lnTo>
                  <a:lnTo>
                    <a:pt x="0" y="263"/>
                  </a:lnTo>
                  <a:lnTo>
                    <a:pt x="2" y="209"/>
                  </a:lnTo>
                  <a:lnTo>
                    <a:pt x="3" y="155"/>
                  </a:lnTo>
                  <a:lnTo>
                    <a:pt x="14" y="121"/>
                  </a:lnTo>
                  <a:lnTo>
                    <a:pt x="26" y="96"/>
                  </a:lnTo>
                  <a:lnTo>
                    <a:pt x="37" y="73"/>
                  </a:lnTo>
                  <a:lnTo>
                    <a:pt x="51" y="53"/>
                  </a:lnTo>
                  <a:lnTo>
                    <a:pt x="65" y="36"/>
                  </a:lnTo>
                  <a:lnTo>
                    <a:pt x="79" y="22"/>
                  </a:lnTo>
                  <a:lnTo>
                    <a:pt x="94" y="11"/>
                  </a:lnTo>
                  <a:lnTo>
                    <a:pt x="109" y="0"/>
                  </a:lnTo>
                  <a:lnTo>
                    <a:pt x="117" y="0"/>
                  </a:lnTo>
                  <a:lnTo>
                    <a:pt x="126" y="0"/>
                  </a:lnTo>
                  <a:lnTo>
                    <a:pt x="134" y="3"/>
                  </a:lnTo>
                  <a:lnTo>
                    <a:pt x="143" y="5"/>
                  </a:lnTo>
                  <a:lnTo>
                    <a:pt x="150" y="8"/>
                  </a:lnTo>
                  <a:lnTo>
                    <a:pt x="159" y="14"/>
                  </a:lnTo>
                  <a:lnTo>
                    <a:pt x="166" y="20"/>
                  </a:lnTo>
                  <a:lnTo>
                    <a:pt x="173" y="2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5" name="Google Shape;285;p17"/>
            <p:cNvSpPr/>
            <p:nvPr/>
          </p:nvSpPr>
          <p:spPr>
            <a:xfrm>
              <a:off x="6265960" y="6502215"/>
              <a:ext cx="174571" cy="193863"/>
            </a:xfrm>
            <a:custGeom>
              <a:avLst/>
              <a:gdLst/>
              <a:ahLst/>
              <a:cxnLst/>
              <a:rect l="l" t="t" r="r" b="b"/>
              <a:pathLst>
                <a:path w="245" h="743" extrusionOk="0">
                  <a:moveTo>
                    <a:pt x="228" y="245"/>
                  </a:moveTo>
                  <a:lnTo>
                    <a:pt x="238" y="271"/>
                  </a:lnTo>
                  <a:lnTo>
                    <a:pt x="243" y="302"/>
                  </a:lnTo>
                  <a:lnTo>
                    <a:pt x="245" y="336"/>
                  </a:lnTo>
                  <a:lnTo>
                    <a:pt x="243" y="373"/>
                  </a:lnTo>
                  <a:lnTo>
                    <a:pt x="235" y="429"/>
                  </a:lnTo>
                  <a:lnTo>
                    <a:pt x="224" y="483"/>
                  </a:lnTo>
                  <a:lnTo>
                    <a:pt x="210" y="537"/>
                  </a:lnTo>
                  <a:lnTo>
                    <a:pt x="195" y="587"/>
                  </a:lnTo>
                  <a:lnTo>
                    <a:pt x="179" y="633"/>
                  </a:lnTo>
                  <a:lnTo>
                    <a:pt x="161" y="675"/>
                  </a:lnTo>
                  <a:lnTo>
                    <a:pt x="140" y="712"/>
                  </a:lnTo>
                  <a:lnTo>
                    <a:pt x="120" y="743"/>
                  </a:lnTo>
                  <a:lnTo>
                    <a:pt x="106" y="740"/>
                  </a:lnTo>
                  <a:lnTo>
                    <a:pt x="93" y="729"/>
                  </a:lnTo>
                  <a:lnTo>
                    <a:pt x="80" y="715"/>
                  </a:lnTo>
                  <a:lnTo>
                    <a:pt x="69" y="695"/>
                  </a:lnTo>
                  <a:lnTo>
                    <a:pt x="57" y="672"/>
                  </a:lnTo>
                  <a:lnTo>
                    <a:pt x="45" y="650"/>
                  </a:lnTo>
                  <a:lnTo>
                    <a:pt x="34" y="627"/>
                  </a:lnTo>
                  <a:lnTo>
                    <a:pt x="22" y="604"/>
                  </a:lnTo>
                  <a:lnTo>
                    <a:pt x="12" y="551"/>
                  </a:lnTo>
                  <a:lnTo>
                    <a:pt x="4" y="491"/>
                  </a:lnTo>
                  <a:lnTo>
                    <a:pt x="0" y="429"/>
                  </a:lnTo>
                  <a:lnTo>
                    <a:pt x="0" y="364"/>
                  </a:lnTo>
                  <a:lnTo>
                    <a:pt x="2" y="302"/>
                  </a:lnTo>
                  <a:lnTo>
                    <a:pt x="8" y="240"/>
                  </a:lnTo>
                  <a:lnTo>
                    <a:pt x="16" y="180"/>
                  </a:lnTo>
                  <a:lnTo>
                    <a:pt x="26" y="130"/>
                  </a:lnTo>
                  <a:lnTo>
                    <a:pt x="34" y="101"/>
                  </a:lnTo>
                  <a:lnTo>
                    <a:pt x="43" y="73"/>
                  </a:lnTo>
                  <a:lnTo>
                    <a:pt x="53" y="48"/>
                  </a:lnTo>
                  <a:lnTo>
                    <a:pt x="62" y="28"/>
                  </a:lnTo>
                  <a:lnTo>
                    <a:pt x="74" y="11"/>
                  </a:lnTo>
                  <a:lnTo>
                    <a:pt x="86" y="2"/>
                  </a:lnTo>
                  <a:lnTo>
                    <a:pt x="98" y="0"/>
                  </a:lnTo>
                  <a:lnTo>
                    <a:pt x="111" y="5"/>
                  </a:lnTo>
                  <a:lnTo>
                    <a:pt x="127" y="25"/>
                  </a:lnTo>
                  <a:lnTo>
                    <a:pt x="143" y="50"/>
                  </a:lnTo>
                  <a:lnTo>
                    <a:pt x="157" y="79"/>
                  </a:lnTo>
                  <a:lnTo>
                    <a:pt x="172" y="110"/>
                  </a:lnTo>
                  <a:lnTo>
                    <a:pt x="186" y="144"/>
                  </a:lnTo>
                  <a:lnTo>
                    <a:pt x="200" y="178"/>
                  </a:lnTo>
                  <a:lnTo>
                    <a:pt x="214" y="212"/>
                  </a:lnTo>
                  <a:lnTo>
                    <a:pt x="228" y="24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6" name="Google Shape;286;p17"/>
            <p:cNvSpPr/>
            <p:nvPr/>
          </p:nvSpPr>
          <p:spPr>
            <a:xfrm>
              <a:off x="6466392" y="6597971"/>
              <a:ext cx="135777" cy="90800"/>
            </a:xfrm>
            <a:custGeom>
              <a:avLst/>
              <a:gdLst/>
              <a:ahLst/>
              <a:cxnLst/>
              <a:rect l="l" t="t" r="r" b="b"/>
              <a:pathLst>
                <a:path w="187" h="348" extrusionOk="0">
                  <a:moveTo>
                    <a:pt x="174" y="82"/>
                  </a:moveTo>
                  <a:lnTo>
                    <a:pt x="181" y="110"/>
                  </a:lnTo>
                  <a:lnTo>
                    <a:pt x="186" y="141"/>
                  </a:lnTo>
                  <a:lnTo>
                    <a:pt x="187" y="175"/>
                  </a:lnTo>
                  <a:lnTo>
                    <a:pt x="185" y="209"/>
                  </a:lnTo>
                  <a:lnTo>
                    <a:pt x="183" y="232"/>
                  </a:lnTo>
                  <a:lnTo>
                    <a:pt x="179" y="254"/>
                  </a:lnTo>
                  <a:lnTo>
                    <a:pt x="172" y="277"/>
                  </a:lnTo>
                  <a:lnTo>
                    <a:pt x="166" y="297"/>
                  </a:lnTo>
                  <a:lnTo>
                    <a:pt x="157" y="314"/>
                  </a:lnTo>
                  <a:lnTo>
                    <a:pt x="149" y="328"/>
                  </a:lnTo>
                  <a:lnTo>
                    <a:pt x="141" y="339"/>
                  </a:lnTo>
                  <a:lnTo>
                    <a:pt x="131" y="345"/>
                  </a:lnTo>
                  <a:lnTo>
                    <a:pt x="111" y="348"/>
                  </a:lnTo>
                  <a:lnTo>
                    <a:pt x="92" y="339"/>
                  </a:lnTo>
                  <a:lnTo>
                    <a:pt x="73" y="328"/>
                  </a:lnTo>
                  <a:lnTo>
                    <a:pt x="56" y="308"/>
                  </a:lnTo>
                  <a:lnTo>
                    <a:pt x="40" y="280"/>
                  </a:lnTo>
                  <a:lnTo>
                    <a:pt x="25" y="249"/>
                  </a:lnTo>
                  <a:lnTo>
                    <a:pt x="14" y="209"/>
                  </a:lnTo>
                  <a:lnTo>
                    <a:pt x="3" y="164"/>
                  </a:lnTo>
                  <a:lnTo>
                    <a:pt x="0" y="141"/>
                  </a:lnTo>
                  <a:lnTo>
                    <a:pt x="0" y="116"/>
                  </a:lnTo>
                  <a:lnTo>
                    <a:pt x="1" y="90"/>
                  </a:lnTo>
                  <a:lnTo>
                    <a:pt x="5" y="71"/>
                  </a:lnTo>
                  <a:lnTo>
                    <a:pt x="14" y="51"/>
                  </a:lnTo>
                  <a:lnTo>
                    <a:pt x="23" y="31"/>
                  </a:lnTo>
                  <a:lnTo>
                    <a:pt x="33" y="20"/>
                  </a:lnTo>
                  <a:lnTo>
                    <a:pt x="43" y="9"/>
                  </a:lnTo>
                  <a:lnTo>
                    <a:pt x="55" y="3"/>
                  </a:lnTo>
                  <a:lnTo>
                    <a:pt x="65" y="0"/>
                  </a:lnTo>
                  <a:lnTo>
                    <a:pt x="77" y="0"/>
                  </a:lnTo>
                  <a:lnTo>
                    <a:pt x="89" y="3"/>
                  </a:lnTo>
                  <a:lnTo>
                    <a:pt x="100" y="6"/>
                  </a:lnTo>
                  <a:lnTo>
                    <a:pt x="112" y="14"/>
                  </a:lnTo>
                  <a:lnTo>
                    <a:pt x="124" y="23"/>
                  </a:lnTo>
                  <a:lnTo>
                    <a:pt x="135" y="31"/>
                  </a:lnTo>
                  <a:lnTo>
                    <a:pt x="146" y="42"/>
                  </a:lnTo>
                  <a:lnTo>
                    <a:pt x="155" y="57"/>
                  </a:lnTo>
                  <a:lnTo>
                    <a:pt x="166" y="68"/>
                  </a:lnTo>
                  <a:lnTo>
                    <a:pt x="174" y="82"/>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7" name="Google Shape;287;p17"/>
            <p:cNvSpPr/>
            <p:nvPr/>
          </p:nvSpPr>
          <p:spPr>
            <a:xfrm>
              <a:off x="6414668" y="6679118"/>
              <a:ext cx="90518" cy="84798"/>
            </a:xfrm>
            <a:custGeom>
              <a:avLst/>
              <a:gdLst/>
              <a:ahLst/>
              <a:cxnLst/>
              <a:rect l="l" t="t" r="r" b="b"/>
              <a:pathLst>
                <a:path w="128" h="325" extrusionOk="0">
                  <a:moveTo>
                    <a:pt x="121" y="107"/>
                  </a:moveTo>
                  <a:lnTo>
                    <a:pt x="124" y="141"/>
                  </a:lnTo>
                  <a:lnTo>
                    <a:pt x="128" y="178"/>
                  </a:lnTo>
                  <a:lnTo>
                    <a:pt x="127" y="215"/>
                  </a:lnTo>
                  <a:lnTo>
                    <a:pt x="123" y="246"/>
                  </a:lnTo>
                  <a:lnTo>
                    <a:pt x="119" y="266"/>
                  </a:lnTo>
                  <a:lnTo>
                    <a:pt x="114" y="283"/>
                  </a:lnTo>
                  <a:lnTo>
                    <a:pt x="108" y="297"/>
                  </a:lnTo>
                  <a:lnTo>
                    <a:pt x="101" y="305"/>
                  </a:lnTo>
                  <a:lnTo>
                    <a:pt x="94" y="314"/>
                  </a:lnTo>
                  <a:lnTo>
                    <a:pt x="86" y="319"/>
                  </a:lnTo>
                  <a:lnTo>
                    <a:pt x="79" y="325"/>
                  </a:lnTo>
                  <a:lnTo>
                    <a:pt x="71" y="325"/>
                  </a:lnTo>
                  <a:lnTo>
                    <a:pt x="60" y="322"/>
                  </a:lnTo>
                  <a:lnTo>
                    <a:pt x="50" y="317"/>
                  </a:lnTo>
                  <a:lnTo>
                    <a:pt x="41" y="305"/>
                  </a:lnTo>
                  <a:lnTo>
                    <a:pt x="31" y="291"/>
                  </a:lnTo>
                  <a:lnTo>
                    <a:pt x="23" y="274"/>
                  </a:lnTo>
                  <a:lnTo>
                    <a:pt x="16" y="254"/>
                  </a:lnTo>
                  <a:lnTo>
                    <a:pt x="9" y="232"/>
                  </a:lnTo>
                  <a:lnTo>
                    <a:pt x="5" y="206"/>
                  </a:lnTo>
                  <a:lnTo>
                    <a:pt x="2" y="167"/>
                  </a:lnTo>
                  <a:lnTo>
                    <a:pt x="0" y="127"/>
                  </a:lnTo>
                  <a:lnTo>
                    <a:pt x="2" y="85"/>
                  </a:lnTo>
                  <a:lnTo>
                    <a:pt x="6" y="48"/>
                  </a:lnTo>
                  <a:lnTo>
                    <a:pt x="14" y="25"/>
                  </a:lnTo>
                  <a:lnTo>
                    <a:pt x="21" y="11"/>
                  </a:lnTo>
                  <a:lnTo>
                    <a:pt x="30" y="3"/>
                  </a:lnTo>
                  <a:lnTo>
                    <a:pt x="41" y="0"/>
                  </a:lnTo>
                  <a:lnTo>
                    <a:pt x="50" y="0"/>
                  </a:lnTo>
                  <a:lnTo>
                    <a:pt x="61" y="3"/>
                  </a:lnTo>
                  <a:lnTo>
                    <a:pt x="72" y="8"/>
                  </a:lnTo>
                  <a:lnTo>
                    <a:pt x="81" y="14"/>
                  </a:lnTo>
                  <a:lnTo>
                    <a:pt x="87" y="20"/>
                  </a:lnTo>
                  <a:lnTo>
                    <a:pt x="93" y="28"/>
                  </a:lnTo>
                  <a:lnTo>
                    <a:pt x="99" y="40"/>
                  </a:lnTo>
                  <a:lnTo>
                    <a:pt x="104" y="51"/>
                  </a:lnTo>
                  <a:lnTo>
                    <a:pt x="109" y="65"/>
                  </a:lnTo>
                  <a:lnTo>
                    <a:pt x="114" y="79"/>
                  </a:lnTo>
                  <a:lnTo>
                    <a:pt x="118" y="93"/>
                  </a:lnTo>
                  <a:lnTo>
                    <a:pt x="121" y="107"/>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8" name="Google Shape;288;p17"/>
            <p:cNvSpPr/>
            <p:nvPr/>
          </p:nvSpPr>
          <p:spPr>
            <a:xfrm>
              <a:off x="6886655" y="6173196"/>
              <a:ext cx="84053" cy="109063"/>
            </a:xfrm>
            <a:custGeom>
              <a:avLst/>
              <a:gdLst/>
              <a:ahLst/>
              <a:cxnLst/>
              <a:rect l="l" t="t" r="r" b="b"/>
              <a:pathLst>
                <a:path w="119" h="418" extrusionOk="0">
                  <a:moveTo>
                    <a:pt x="116" y="99"/>
                  </a:moveTo>
                  <a:lnTo>
                    <a:pt x="119" y="144"/>
                  </a:lnTo>
                  <a:lnTo>
                    <a:pt x="117" y="189"/>
                  </a:lnTo>
                  <a:lnTo>
                    <a:pt x="114" y="232"/>
                  </a:lnTo>
                  <a:lnTo>
                    <a:pt x="110" y="274"/>
                  </a:lnTo>
                  <a:lnTo>
                    <a:pt x="103" y="311"/>
                  </a:lnTo>
                  <a:lnTo>
                    <a:pt x="93" y="348"/>
                  </a:lnTo>
                  <a:lnTo>
                    <a:pt x="82" y="379"/>
                  </a:lnTo>
                  <a:lnTo>
                    <a:pt x="68" y="407"/>
                  </a:lnTo>
                  <a:lnTo>
                    <a:pt x="64" y="413"/>
                  </a:lnTo>
                  <a:lnTo>
                    <a:pt x="58" y="418"/>
                  </a:lnTo>
                  <a:lnTo>
                    <a:pt x="53" y="418"/>
                  </a:lnTo>
                  <a:lnTo>
                    <a:pt x="48" y="418"/>
                  </a:lnTo>
                  <a:lnTo>
                    <a:pt x="42" y="415"/>
                  </a:lnTo>
                  <a:lnTo>
                    <a:pt x="37" y="413"/>
                  </a:lnTo>
                  <a:lnTo>
                    <a:pt x="32" y="410"/>
                  </a:lnTo>
                  <a:lnTo>
                    <a:pt x="27" y="407"/>
                  </a:lnTo>
                  <a:lnTo>
                    <a:pt x="18" y="393"/>
                  </a:lnTo>
                  <a:lnTo>
                    <a:pt x="12" y="373"/>
                  </a:lnTo>
                  <a:lnTo>
                    <a:pt x="7" y="350"/>
                  </a:lnTo>
                  <a:lnTo>
                    <a:pt x="2" y="328"/>
                  </a:lnTo>
                  <a:lnTo>
                    <a:pt x="0" y="283"/>
                  </a:lnTo>
                  <a:lnTo>
                    <a:pt x="1" y="237"/>
                  </a:lnTo>
                  <a:lnTo>
                    <a:pt x="3" y="195"/>
                  </a:lnTo>
                  <a:lnTo>
                    <a:pt x="9" y="153"/>
                  </a:lnTo>
                  <a:lnTo>
                    <a:pt x="16" y="116"/>
                  </a:lnTo>
                  <a:lnTo>
                    <a:pt x="26" y="79"/>
                  </a:lnTo>
                  <a:lnTo>
                    <a:pt x="37" y="48"/>
                  </a:lnTo>
                  <a:lnTo>
                    <a:pt x="51" y="20"/>
                  </a:lnTo>
                  <a:lnTo>
                    <a:pt x="55" y="14"/>
                  </a:lnTo>
                  <a:lnTo>
                    <a:pt x="59" y="11"/>
                  </a:lnTo>
                  <a:lnTo>
                    <a:pt x="64" y="6"/>
                  </a:lnTo>
                  <a:lnTo>
                    <a:pt x="68" y="3"/>
                  </a:lnTo>
                  <a:lnTo>
                    <a:pt x="72" y="0"/>
                  </a:lnTo>
                  <a:lnTo>
                    <a:pt x="77" y="0"/>
                  </a:lnTo>
                  <a:lnTo>
                    <a:pt x="82" y="3"/>
                  </a:lnTo>
                  <a:lnTo>
                    <a:pt x="86" y="8"/>
                  </a:lnTo>
                  <a:lnTo>
                    <a:pt x="95" y="25"/>
                  </a:lnTo>
                  <a:lnTo>
                    <a:pt x="104" y="48"/>
                  </a:lnTo>
                  <a:lnTo>
                    <a:pt x="111" y="73"/>
                  </a:lnTo>
                  <a:lnTo>
                    <a:pt x="116" y="9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89" name="Google Shape;289;p17"/>
            <p:cNvSpPr/>
            <p:nvPr/>
          </p:nvSpPr>
          <p:spPr>
            <a:xfrm>
              <a:off x="6977173" y="6210768"/>
              <a:ext cx="109915" cy="106194"/>
            </a:xfrm>
            <a:custGeom>
              <a:avLst/>
              <a:gdLst/>
              <a:ahLst/>
              <a:cxnLst/>
              <a:rect l="l" t="t" r="r" b="b"/>
              <a:pathLst>
                <a:path w="150" h="407" extrusionOk="0">
                  <a:moveTo>
                    <a:pt x="150" y="144"/>
                  </a:moveTo>
                  <a:lnTo>
                    <a:pt x="150" y="175"/>
                  </a:lnTo>
                  <a:lnTo>
                    <a:pt x="147" y="206"/>
                  </a:lnTo>
                  <a:lnTo>
                    <a:pt x="143" y="235"/>
                  </a:lnTo>
                  <a:lnTo>
                    <a:pt x="136" y="263"/>
                  </a:lnTo>
                  <a:lnTo>
                    <a:pt x="128" y="288"/>
                  </a:lnTo>
                  <a:lnTo>
                    <a:pt x="119" y="311"/>
                  </a:lnTo>
                  <a:lnTo>
                    <a:pt x="109" y="334"/>
                  </a:lnTo>
                  <a:lnTo>
                    <a:pt x="99" y="353"/>
                  </a:lnTo>
                  <a:lnTo>
                    <a:pt x="91" y="368"/>
                  </a:lnTo>
                  <a:lnTo>
                    <a:pt x="80" y="382"/>
                  </a:lnTo>
                  <a:lnTo>
                    <a:pt x="71" y="393"/>
                  </a:lnTo>
                  <a:lnTo>
                    <a:pt x="60" y="401"/>
                  </a:lnTo>
                  <a:lnTo>
                    <a:pt x="49" y="407"/>
                  </a:lnTo>
                  <a:lnTo>
                    <a:pt x="38" y="407"/>
                  </a:lnTo>
                  <a:lnTo>
                    <a:pt x="28" y="399"/>
                  </a:lnTo>
                  <a:lnTo>
                    <a:pt x="17" y="387"/>
                  </a:lnTo>
                  <a:lnTo>
                    <a:pt x="8" y="342"/>
                  </a:lnTo>
                  <a:lnTo>
                    <a:pt x="1" y="288"/>
                  </a:lnTo>
                  <a:lnTo>
                    <a:pt x="0" y="235"/>
                  </a:lnTo>
                  <a:lnTo>
                    <a:pt x="5" y="184"/>
                  </a:lnTo>
                  <a:lnTo>
                    <a:pt x="13" y="153"/>
                  </a:lnTo>
                  <a:lnTo>
                    <a:pt x="22" y="124"/>
                  </a:lnTo>
                  <a:lnTo>
                    <a:pt x="33" y="99"/>
                  </a:lnTo>
                  <a:lnTo>
                    <a:pt x="43" y="79"/>
                  </a:lnTo>
                  <a:lnTo>
                    <a:pt x="55" y="59"/>
                  </a:lnTo>
                  <a:lnTo>
                    <a:pt x="67" y="40"/>
                  </a:lnTo>
                  <a:lnTo>
                    <a:pt x="78" y="20"/>
                  </a:lnTo>
                  <a:lnTo>
                    <a:pt x="89" y="0"/>
                  </a:lnTo>
                  <a:lnTo>
                    <a:pt x="98" y="6"/>
                  </a:lnTo>
                  <a:lnTo>
                    <a:pt x="108" y="17"/>
                  </a:lnTo>
                  <a:lnTo>
                    <a:pt x="117" y="34"/>
                  </a:lnTo>
                  <a:lnTo>
                    <a:pt x="126" y="51"/>
                  </a:lnTo>
                  <a:lnTo>
                    <a:pt x="133" y="74"/>
                  </a:lnTo>
                  <a:lnTo>
                    <a:pt x="140" y="96"/>
                  </a:lnTo>
                  <a:lnTo>
                    <a:pt x="146" y="122"/>
                  </a:lnTo>
                  <a:lnTo>
                    <a:pt x="150" y="144"/>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0" name="Google Shape;290;p17"/>
            <p:cNvSpPr/>
            <p:nvPr/>
          </p:nvSpPr>
          <p:spPr>
            <a:xfrm>
              <a:off x="6802602" y="6295567"/>
              <a:ext cx="187501" cy="194124"/>
            </a:xfrm>
            <a:custGeom>
              <a:avLst/>
              <a:gdLst/>
              <a:ahLst/>
              <a:cxnLst/>
              <a:rect l="l" t="t" r="r" b="b"/>
              <a:pathLst>
                <a:path w="263" h="744" extrusionOk="0">
                  <a:moveTo>
                    <a:pt x="258" y="235"/>
                  </a:moveTo>
                  <a:lnTo>
                    <a:pt x="263" y="271"/>
                  </a:lnTo>
                  <a:lnTo>
                    <a:pt x="263" y="305"/>
                  </a:lnTo>
                  <a:lnTo>
                    <a:pt x="261" y="339"/>
                  </a:lnTo>
                  <a:lnTo>
                    <a:pt x="256" y="373"/>
                  </a:lnTo>
                  <a:lnTo>
                    <a:pt x="249" y="407"/>
                  </a:lnTo>
                  <a:lnTo>
                    <a:pt x="242" y="438"/>
                  </a:lnTo>
                  <a:lnTo>
                    <a:pt x="235" y="469"/>
                  </a:lnTo>
                  <a:lnTo>
                    <a:pt x="229" y="500"/>
                  </a:lnTo>
                  <a:lnTo>
                    <a:pt x="226" y="534"/>
                  </a:lnTo>
                  <a:lnTo>
                    <a:pt x="224" y="568"/>
                  </a:lnTo>
                  <a:lnTo>
                    <a:pt x="221" y="605"/>
                  </a:lnTo>
                  <a:lnTo>
                    <a:pt x="217" y="639"/>
                  </a:lnTo>
                  <a:lnTo>
                    <a:pt x="213" y="670"/>
                  </a:lnTo>
                  <a:lnTo>
                    <a:pt x="206" y="701"/>
                  </a:lnTo>
                  <a:lnTo>
                    <a:pt x="197" y="724"/>
                  </a:lnTo>
                  <a:lnTo>
                    <a:pt x="186" y="744"/>
                  </a:lnTo>
                  <a:lnTo>
                    <a:pt x="169" y="744"/>
                  </a:lnTo>
                  <a:lnTo>
                    <a:pt x="153" y="732"/>
                  </a:lnTo>
                  <a:lnTo>
                    <a:pt x="138" y="715"/>
                  </a:lnTo>
                  <a:lnTo>
                    <a:pt x="123" y="693"/>
                  </a:lnTo>
                  <a:lnTo>
                    <a:pt x="110" y="667"/>
                  </a:lnTo>
                  <a:lnTo>
                    <a:pt x="96" y="636"/>
                  </a:lnTo>
                  <a:lnTo>
                    <a:pt x="83" y="605"/>
                  </a:lnTo>
                  <a:lnTo>
                    <a:pt x="71" y="574"/>
                  </a:lnTo>
                  <a:lnTo>
                    <a:pt x="56" y="526"/>
                  </a:lnTo>
                  <a:lnTo>
                    <a:pt x="42" y="478"/>
                  </a:lnTo>
                  <a:lnTo>
                    <a:pt x="28" y="427"/>
                  </a:lnTo>
                  <a:lnTo>
                    <a:pt x="17" y="376"/>
                  </a:lnTo>
                  <a:lnTo>
                    <a:pt x="8" y="322"/>
                  </a:lnTo>
                  <a:lnTo>
                    <a:pt x="2" y="266"/>
                  </a:lnTo>
                  <a:lnTo>
                    <a:pt x="0" y="209"/>
                  </a:lnTo>
                  <a:lnTo>
                    <a:pt x="3" y="147"/>
                  </a:lnTo>
                  <a:lnTo>
                    <a:pt x="15" y="113"/>
                  </a:lnTo>
                  <a:lnTo>
                    <a:pt x="28" y="79"/>
                  </a:lnTo>
                  <a:lnTo>
                    <a:pt x="42" y="51"/>
                  </a:lnTo>
                  <a:lnTo>
                    <a:pt x="57" y="26"/>
                  </a:lnTo>
                  <a:lnTo>
                    <a:pt x="73" y="9"/>
                  </a:lnTo>
                  <a:lnTo>
                    <a:pt x="89" y="0"/>
                  </a:lnTo>
                  <a:lnTo>
                    <a:pt x="107" y="0"/>
                  </a:lnTo>
                  <a:lnTo>
                    <a:pt x="124" y="9"/>
                  </a:lnTo>
                  <a:lnTo>
                    <a:pt x="144" y="23"/>
                  </a:lnTo>
                  <a:lnTo>
                    <a:pt x="161" y="43"/>
                  </a:lnTo>
                  <a:lnTo>
                    <a:pt x="180" y="62"/>
                  </a:lnTo>
                  <a:lnTo>
                    <a:pt x="198" y="88"/>
                  </a:lnTo>
                  <a:lnTo>
                    <a:pt x="215" y="116"/>
                  </a:lnTo>
                  <a:lnTo>
                    <a:pt x="231" y="150"/>
                  </a:lnTo>
                  <a:lnTo>
                    <a:pt x="245" y="190"/>
                  </a:lnTo>
                  <a:lnTo>
                    <a:pt x="258" y="23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1" name="Google Shape;291;p17"/>
            <p:cNvSpPr/>
            <p:nvPr/>
          </p:nvSpPr>
          <p:spPr>
            <a:xfrm>
              <a:off x="7015966" y="6305221"/>
              <a:ext cx="129311" cy="99410"/>
            </a:xfrm>
            <a:custGeom>
              <a:avLst/>
              <a:gdLst/>
              <a:ahLst/>
              <a:cxnLst/>
              <a:rect l="l" t="t" r="r" b="b"/>
              <a:pathLst>
                <a:path w="175" h="381" extrusionOk="0">
                  <a:moveTo>
                    <a:pt x="160" y="28"/>
                  </a:moveTo>
                  <a:lnTo>
                    <a:pt x="170" y="68"/>
                  </a:lnTo>
                  <a:lnTo>
                    <a:pt x="175" y="113"/>
                  </a:lnTo>
                  <a:lnTo>
                    <a:pt x="175" y="164"/>
                  </a:lnTo>
                  <a:lnTo>
                    <a:pt x="173" y="212"/>
                  </a:lnTo>
                  <a:lnTo>
                    <a:pt x="169" y="240"/>
                  </a:lnTo>
                  <a:lnTo>
                    <a:pt x="164" y="266"/>
                  </a:lnTo>
                  <a:lnTo>
                    <a:pt x="157" y="291"/>
                  </a:lnTo>
                  <a:lnTo>
                    <a:pt x="149" y="314"/>
                  </a:lnTo>
                  <a:lnTo>
                    <a:pt x="140" y="333"/>
                  </a:lnTo>
                  <a:lnTo>
                    <a:pt x="131" y="350"/>
                  </a:lnTo>
                  <a:lnTo>
                    <a:pt x="120" y="365"/>
                  </a:lnTo>
                  <a:lnTo>
                    <a:pt x="110" y="373"/>
                  </a:lnTo>
                  <a:lnTo>
                    <a:pt x="98" y="379"/>
                  </a:lnTo>
                  <a:lnTo>
                    <a:pt x="86" y="381"/>
                  </a:lnTo>
                  <a:lnTo>
                    <a:pt x="74" y="379"/>
                  </a:lnTo>
                  <a:lnTo>
                    <a:pt x="62" y="376"/>
                  </a:lnTo>
                  <a:lnTo>
                    <a:pt x="51" y="367"/>
                  </a:lnTo>
                  <a:lnTo>
                    <a:pt x="39" y="356"/>
                  </a:lnTo>
                  <a:lnTo>
                    <a:pt x="28" y="342"/>
                  </a:lnTo>
                  <a:lnTo>
                    <a:pt x="19" y="325"/>
                  </a:lnTo>
                  <a:lnTo>
                    <a:pt x="9" y="294"/>
                  </a:lnTo>
                  <a:lnTo>
                    <a:pt x="3" y="257"/>
                  </a:lnTo>
                  <a:lnTo>
                    <a:pt x="0" y="220"/>
                  </a:lnTo>
                  <a:lnTo>
                    <a:pt x="2" y="178"/>
                  </a:lnTo>
                  <a:lnTo>
                    <a:pt x="11" y="133"/>
                  </a:lnTo>
                  <a:lnTo>
                    <a:pt x="22" y="99"/>
                  </a:lnTo>
                  <a:lnTo>
                    <a:pt x="36" y="71"/>
                  </a:lnTo>
                  <a:lnTo>
                    <a:pt x="51" y="51"/>
                  </a:lnTo>
                  <a:lnTo>
                    <a:pt x="68" y="34"/>
                  </a:lnTo>
                  <a:lnTo>
                    <a:pt x="84" y="20"/>
                  </a:lnTo>
                  <a:lnTo>
                    <a:pt x="101" y="8"/>
                  </a:lnTo>
                  <a:lnTo>
                    <a:pt x="118" y="0"/>
                  </a:lnTo>
                  <a:lnTo>
                    <a:pt x="124" y="0"/>
                  </a:lnTo>
                  <a:lnTo>
                    <a:pt x="129" y="0"/>
                  </a:lnTo>
                  <a:lnTo>
                    <a:pt x="135" y="0"/>
                  </a:lnTo>
                  <a:lnTo>
                    <a:pt x="140" y="3"/>
                  </a:lnTo>
                  <a:lnTo>
                    <a:pt x="146" y="8"/>
                  </a:lnTo>
                  <a:lnTo>
                    <a:pt x="150" y="11"/>
                  </a:lnTo>
                  <a:lnTo>
                    <a:pt x="155" y="20"/>
                  </a:lnTo>
                  <a:lnTo>
                    <a:pt x="160" y="28"/>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2" name="Google Shape;292;p17"/>
            <p:cNvSpPr/>
            <p:nvPr/>
          </p:nvSpPr>
          <p:spPr>
            <a:xfrm>
              <a:off x="7513815" y="6397325"/>
              <a:ext cx="122846" cy="112978"/>
            </a:xfrm>
            <a:custGeom>
              <a:avLst/>
              <a:gdLst/>
              <a:ahLst/>
              <a:cxnLst/>
              <a:rect l="l" t="t" r="r" b="b"/>
              <a:pathLst>
                <a:path w="172" h="433" extrusionOk="0">
                  <a:moveTo>
                    <a:pt x="170" y="79"/>
                  </a:moveTo>
                  <a:lnTo>
                    <a:pt x="172" y="110"/>
                  </a:lnTo>
                  <a:lnTo>
                    <a:pt x="172" y="142"/>
                  </a:lnTo>
                  <a:lnTo>
                    <a:pt x="171" y="170"/>
                  </a:lnTo>
                  <a:lnTo>
                    <a:pt x="168" y="201"/>
                  </a:lnTo>
                  <a:lnTo>
                    <a:pt x="164" y="229"/>
                  </a:lnTo>
                  <a:lnTo>
                    <a:pt x="158" y="255"/>
                  </a:lnTo>
                  <a:lnTo>
                    <a:pt x="152" y="280"/>
                  </a:lnTo>
                  <a:lnTo>
                    <a:pt x="146" y="305"/>
                  </a:lnTo>
                  <a:lnTo>
                    <a:pt x="134" y="339"/>
                  </a:lnTo>
                  <a:lnTo>
                    <a:pt x="121" y="368"/>
                  </a:lnTo>
                  <a:lnTo>
                    <a:pt x="108" y="393"/>
                  </a:lnTo>
                  <a:lnTo>
                    <a:pt x="93" y="410"/>
                  </a:lnTo>
                  <a:lnTo>
                    <a:pt x="77" y="424"/>
                  </a:lnTo>
                  <a:lnTo>
                    <a:pt x="61" y="430"/>
                  </a:lnTo>
                  <a:lnTo>
                    <a:pt x="45" y="433"/>
                  </a:lnTo>
                  <a:lnTo>
                    <a:pt x="28" y="427"/>
                  </a:lnTo>
                  <a:lnTo>
                    <a:pt x="20" y="416"/>
                  </a:lnTo>
                  <a:lnTo>
                    <a:pt x="12" y="402"/>
                  </a:lnTo>
                  <a:lnTo>
                    <a:pt x="6" y="385"/>
                  </a:lnTo>
                  <a:lnTo>
                    <a:pt x="3" y="362"/>
                  </a:lnTo>
                  <a:lnTo>
                    <a:pt x="1" y="322"/>
                  </a:lnTo>
                  <a:lnTo>
                    <a:pt x="0" y="286"/>
                  </a:lnTo>
                  <a:lnTo>
                    <a:pt x="2" y="249"/>
                  </a:lnTo>
                  <a:lnTo>
                    <a:pt x="6" y="215"/>
                  </a:lnTo>
                  <a:lnTo>
                    <a:pt x="12" y="181"/>
                  </a:lnTo>
                  <a:lnTo>
                    <a:pt x="19" y="147"/>
                  </a:lnTo>
                  <a:lnTo>
                    <a:pt x="27" y="116"/>
                  </a:lnTo>
                  <a:lnTo>
                    <a:pt x="37" y="88"/>
                  </a:lnTo>
                  <a:lnTo>
                    <a:pt x="47" y="62"/>
                  </a:lnTo>
                  <a:lnTo>
                    <a:pt x="59" y="43"/>
                  </a:lnTo>
                  <a:lnTo>
                    <a:pt x="72" y="26"/>
                  </a:lnTo>
                  <a:lnTo>
                    <a:pt x="84" y="12"/>
                  </a:lnTo>
                  <a:lnTo>
                    <a:pt x="98" y="3"/>
                  </a:lnTo>
                  <a:lnTo>
                    <a:pt x="112" y="0"/>
                  </a:lnTo>
                  <a:lnTo>
                    <a:pt x="126" y="0"/>
                  </a:lnTo>
                  <a:lnTo>
                    <a:pt x="140" y="9"/>
                  </a:lnTo>
                  <a:lnTo>
                    <a:pt x="149" y="17"/>
                  </a:lnTo>
                  <a:lnTo>
                    <a:pt x="157" y="34"/>
                  </a:lnTo>
                  <a:lnTo>
                    <a:pt x="165" y="54"/>
                  </a:lnTo>
                  <a:lnTo>
                    <a:pt x="170" y="7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3" name="Google Shape;293;p17"/>
            <p:cNvSpPr/>
            <p:nvPr/>
          </p:nvSpPr>
          <p:spPr>
            <a:xfrm>
              <a:off x="6983638" y="6417937"/>
              <a:ext cx="109915" cy="81928"/>
            </a:xfrm>
            <a:custGeom>
              <a:avLst/>
              <a:gdLst/>
              <a:ahLst/>
              <a:cxnLst/>
              <a:rect l="l" t="t" r="r" b="b"/>
              <a:pathLst>
                <a:path w="152" h="314" extrusionOk="0">
                  <a:moveTo>
                    <a:pt x="143" y="60"/>
                  </a:moveTo>
                  <a:lnTo>
                    <a:pt x="152" y="108"/>
                  </a:lnTo>
                  <a:lnTo>
                    <a:pt x="152" y="161"/>
                  </a:lnTo>
                  <a:lnTo>
                    <a:pt x="147" y="215"/>
                  </a:lnTo>
                  <a:lnTo>
                    <a:pt x="140" y="263"/>
                  </a:lnTo>
                  <a:lnTo>
                    <a:pt x="131" y="286"/>
                  </a:lnTo>
                  <a:lnTo>
                    <a:pt x="120" y="300"/>
                  </a:lnTo>
                  <a:lnTo>
                    <a:pt x="108" y="308"/>
                  </a:lnTo>
                  <a:lnTo>
                    <a:pt x="96" y="314"/>
                  </a:lnTo>
                  <a:lnTo>
                    <a:pt x="83" y="314"/>
                  </a:lnTo>
                  <a:lnTo>
                    <a:pt x="70" y="308"/>
                  </a:lnTo>
                  <a:lnTo>
                    <a:pt x="58" y="300"/>
                  </a:lnTo>
                  <a:lnTo>
                    <a:pt x="46" y="291"/>
                  </a:lnTo>
                  <a:lnTo>
                    <a:pt x="38" y="277"/>
                  </a:lnTo>
                  <a:lnTo>
                    <a:pt x="30" y="263"/>
                  </a:lnTo>
                  <a:lnTo>
                    <a:pt x="23" y="243"/>
                  </a:lnTo>
                  <a:lnTo>
                    <a:pt x="16" y="224"/>
                  </a:lnTo>
                  <a:lnTo>
                    <a:pt x="10" y="204"/>
                  </a:lnTo>
                  <a:lnTo>
                    <a:pt x="6" y="178"/>
                  </a:lnTo>
                  <a:lnTo>
                    <a:pt x="2" y="156"/>
                  </a:lnTo>
                  <a:lnTo>
                    <a:pt x="0" y="130"/>
                  </a:lnTo>
                  <a:lnTo>
                    <a:pt x="1" y="105"/>
                  </a:lnTo>
                  <a:lnTo>
                    <a:pt x="4" y="79"/>
                  </a:lnTo>
                  <a:lnTo>
                    <a:pt x="7" y="57"/>
                  </a:lnTo>
                  <a:lnTo>
                    <a:pt x="13" y="37"/>
                  </a:lnTo>
                  <a:lnTo>
                    <a:pt x="28" y="17"/>
                  </a:lnTo>
                  <a:lnTo>
                    <a:pt x="45" y="3"/>
                  </a:lnTo>
                  <a:lnTo>
                    <a:pt x="62" y="0"/>
                  </a:lnTo>
                  <a:lnTo>
                    <a:pt x="80" y="0"/>
                  </a:lnTo>
                  <a:lnTo>
                    <a:pt x="97" y="9"/>
                  </a:lnTo>
                  <a:lnTo>
                    <a:pt x="114" y="20"/>
                  </a:lnTo>
                  <a:lnTo>
                    <a:pt x="129" y="37"/>
                  </a:lnTo>
                  <a:lnTo>
                    <a:pt x="143" y="60"/>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4" name="Google Shape;294;p17"/>
            <p:cNvSpPr/>
            <p:nvPr/>
          </p:nvSpPr>
          <p:spPr>
            <a:xfrm>
              <a:off x="7597867" y="6484472"/>
              <a:ext cx="135777" cy="94453"/>
            </a:xfrm>
            <a:custGeom>
              <a:avLst/>
              <a:gdLst/>
              <a:ahLst/>
              <a:cxnLst/>
              <a:rect l="l" t="t" r="r" b="b"/>
              <a:pathLst>
                <a:path w="190" h="362" extrusionOk="0">
                  <a:moveTo>
                    <a:pt x="174" y="25"/>
                  </a:moveTo>
                  <a:lnTo>
                    <a:pt x="182" y="70"/>
                  </a:lnTo>
                  <a:lnTo>
                    <a:pt x="188" y="118"/>
                  </a:lnTo>
                  <a:lnTo>
                    <a:pt x="190" y="167"/>
                  </a:lnTo>
                  <a:lnTo>
                    <a:pt x="187" y="217"/>
                  </a:lnTo>
                  <a:lnTo>
                    <a:pt x="179" y="237"/>
                  </a:lnTo>
                  <a:lnTo>
                    <a:pt x="169" y="257"/>
                  </a:lnTo>
                  <a:lnTo>
                    <a:pt x="160" y="277"/>
                  </a:lnTo>
                  <a:lnTo>
                    <a:pt x="150" y="291"/>
                  </a:lnTo>
                  <a:lnTo>
                    <a:pt x="141" y="305"/>
                  </a:lnTo>
                  <a:lnTo>
                    <a:pt x="130" y="319"/>
                  </a:lnTo>
                  <a:lnTo>
                    <a:pt x="120" y="330"/>
                  </a:lnTo>
                  <a:lnTo>
                    <a:pt x="109" y="339"/>
                  </a:lnTo>
                  <a:lnTo>
                    <a:pt x="97" y="347"/>
                  </a:lnTo>
                  <a:lnTo>
                    <a:pt x="87" y="353"/>
                  </a:lnTo>
                  <a:lnTo>
                    <a:pt x="75" y="359"/>
                  </a:lnTo>
                  <a:lnTo>
                    <a:pt x="64" y="359"/>
                  </a:lnTo>
                  <a:lnTo>
                    <a:pt x="53" y="362"/>
                  </a:lnTo>
                  <a:lnTo>
                    <a:pt x="41" y="359"/>
                  </a:lnTo>
                  <a:lnTo>
                    <a:pt x="30" y="356"/>
                  </a:lnTo>
                  <a:lnTo>
                    <a:pt x="18" y="350"/>
                  </a:lnTo>
                  <a:lnTo>
                    <a:pt x="3" y="313"/>
                  </a:lnTo>
                  <a:lnTo>
                    <a:pt x="0" y="263"/>
                  </a:lnTo>
                  <a:lnTo>
                    <a:pt x="2" y="209"/>
                  </a:lnTo>
                  <a:lnTo>
                    <a:pt x="3" y="155"/>
                  </a:lnTo>
                  <a:lnTo>
                    <a:pt x="14" y="121"/>
                  </a:lnTo>
                  <a:lnTo>
                    <a:pt x="26" y="96"/>
                  </a:lnTo>
                  <a:lnTo>
                    <a:pt x="38" y="73"/>
                  </a:lnTo>
                  <a:lnTo>
                    <a:pt x="52" y="53"/>
                  </a:lnTo>
                  <a:lnTo>
                    <a:pt x="66" y="36"/>
                  </a:lnTo>
                  <a:lnTo>
                    <a:pt x="80" y="22"/>
                  </a:lnTo>
                  <a:lnTo>
                    <a:pt x="94" y="11"/>
                  </a:lnTo>
                  <a:lnTo>
                    <a:pt x="109" y="0"/>
                  </a:lnTo>
                  <a:lnTo>
                    <a:pt x="118" y="0"/>
                  </a:lnTo>
                  <a:lnTo>
                    <a:pt x="127" y="0"/>
                  </a:lnTo>
                  <a:lnTo>
                    <a:pt x="134" y="3"/>
                  </a:lnTo>
                  <a:lnTo>
                    <a:pt x="143" y="5"/>
                  </a:lnTo>
                  <a:lnTo>
                    <a:pt x="150" y="8"/>
                  </a:lnTo>
                  <a:lnTo>
                    <a:pt x="159" y="14"/>
                  </a:lnTo>
                  <a:lnTo>
                    <a:pt x="166" y="20"/>
                  </a:lnTo>
                  <a:lnTo>
                    <a:pt x="174" y="2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5" name="Google Shape;295;p17"/>
            <p:cNvSpPr/>
            <p:nvPr/>
          </p:nvSpPr>
          <p:spPr>
            <a:xfrm>
              <a:off x="7403900" y="6502215"/>
              <a:ext cx="181036" cy="193863"/>
            </a:xfrm>
            <a:custGeom>
              <a:avLst/>
              <a:gdLst/>
              <a:ahLst/>
              <a:cxnLst/>
              <a:rect l="l" t="t" r="r" b="b"/>
              <a:pathLst>
                <a:path w="245" h="743" extrusionOk="0">
                  <a:moveTo>
                    <a:pt x="228" y="245"/>
                  </a:moveTo>
                  <a:lnTo>
                    <a:pt x="238" y="271"/>
                  </a:lnTo>
                  <a:lnTo>
                    <a:pt x="243" y="302"/>
                  </a:lnTo>
                  <a:lnTo>
                    <a:pt x="245" y="336"/>
                  </a:lnTo>
                  <a:lnTo>
                    <a:pt x="243" y="373"/>
                  </a:lnTo>
                  <a:lnTo>
                    <a:pt x="235" y="429"/>
                  </a:lnTo>
                  <a:lnTo>
                    <a:pt x="224" y="483"/>
                  </a:lnTo>
                  <a:lnTo>
                    <a:pt x="210" y="537"/>
                  </a:lnTo>
                  <a:lnTo>
                    <a:pt x="196" y="587"/>
                  </a:lnTo>
                  <a:lnTo>
                    <a:pt x="179" y="633"/>
                  </a:lnTo>
                  <a:lnTo>
                    <a:pt x="161" y="675"/>
                  </a:lnTo>
                  <a:lnTo>
                    <a:pt x="141" y="712"/>
                  </a:lnTo>
                  <a:lnTo>
                    <a:pt x="120" y="743"/>
                  </a:lnTo>
                  <a:lnTo>
                    <a:pt x="106" y="740"/>
                  </a:lnTo>
                  <a:lnTo>
                    <a:pt x="93" y="729"/>
                  </a:lnTo>
                  <a:lnTo>
                    <a:pt x="80" y="715"/>
                  </a:lnTo>
                  <a:lnTo>
                    <a:pt x="69" y="695"/>
                  </a:lnTo>
                  <a:lnTo>
                    <a:pt x="57" y="672"/>
                  </a:lnTo>
                  <a:lnTo>
                    <a:pt x="45" y="650"/>
                  </a:lnTo>
                  <a:lnTo>
                    <a:pt x="34" y="627"/>
                  </a:lnTo>
                  <a:lnTo>
                    <a:pt x="22" y="604"/>
                  </a:lnTo>
                  <a:lnTo>
                    <a:pt x="12" y="551"/>
                  </a:lnTo>
                  <a:lnTo>
                    <a:pt x="4" y="491"/>
                  </a:lnTo>
                  <a:lnTo>
                    <a:pt x="0" y="429"/>
                  </a:lnTo>
                  <a:lnTo>
                    <a:pt x="0" y="364"/>
                  </a:lnTo>
                  <a:lnTo>
                    <a:pt x="2" y="302"/>
                  </a:lnTo>
                  <a:lnTo>
                    <a:pt x="8" y="240"/>
                  </a:lnTo>
                  <a:lnTo>
                    <a:pt x="16" y="180"/>
                  </a:lnTo>
                  <a:lnTo>
                    <a:pt x="26" y="130"/>
                  </a:lnTo>
                  <a:lnTo>
                    <a:pt x="35" y="101"/>
                  </a:lnTo>
                  <a:lnTo>
                    <a:pt x="43" y="73"/>
                  </a:lnTo>
                  <a:lnTo>
                    <a:pt x="53" y="48"/>
                  </a:lnTo>
                  <a:lnTo>
                    <a:pt x="63" y="28"/>
                  </a:lnTo>
                  <a:lnTo>
                    <a:pt x="74" y="11"/>
                  </a:lnTo>
                  <a:lnTo>
                    <a:pt x="86" y="2"/>
                  </a:lnTo>
                  <a:lnTo>
                    <a:pt x="98" y="0"/>
                  </a:lnTo>
                  <a:lnTo>
                    <a:pt x="112" y="5"/>
                  </a:lnTo>
                  <a:lnTo>
                    <a:pt x="128" y="25"/>
                  </a:lnTo>
                  <a:lnTo>
                    <a:pt x="144" y="50"/>
                  </a:lnTo>
                  <a:lnTo>
                    <a:pt x="159" y="79"/>
                  </a:lnTo>
                  <a:lnTo>
                    <a:pt x="172" y="110"/>
                  </a:lnTo>
                  <a:lnTo>
                    <a:pt x="187" y="144"/>
                  </a:lnTo>
                  <a:lnTo>
                    <a:pt x="201" y="178"/>
                  </a:lnTo>
                  <a:lnTo>
                    <a:pt x="215" y="212"/>
                  </a:lnTo>
                  <a:lnTo>
                    <a:pt x="228" y="24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6" name="Google Shape;296;p17"/>
            <p:cNvSpPr/>
            <p:nvPr/>
          </p:nvSpPr>
          <p:spPr>
            <a:xfrm>
              <a:off x="7610798" y="6597971"/>
              <a:ext cx="129311" cy="90800"/>
            </a:xfrm>
            <a:custGeom>
              <a:avLst/>
              <a:gdLst/>
              <a:ahLst/>
              <a:cxnLst/>
              <a:rect l="l" t="t" r="r" b="b"/>
              <a:pathLst>
                <a:path w="188" h="348" extrusionOk="0">
                  <a:moveTo>
                    <a:pt x="175" y="82"/>
                  </a:moveTo>
                  <a:lnTo>
                    <a:pt x="182" y="110"/>
                  </a:lnTo>
                  <a:lnTo>
                    <a:pt x="186" y="141"/>
                  </a:lnTo>
                  <a:lnTo>
                    <a:pt x="188" y="175"/>
                  </a:lnTo>
                  <a:lnTo>
                    <a:pt x="186" y="209"/>
                  </a:lnTo>
                  <a:lnTo>
                    <a:pt x="183" y="232"/>
                  </a:lnTo>
                  <a:lnTo>
                    <a:pt x="179" y="254"/>
                  </a:lnTo>
                  <a:lnTo>
                    <a:pt x="172" y="277"/>
                  </a:lnTo>
                  <a:lnTo>
                    <a:pt x="166" y="297"/>
                  </a:lnTo>
                  <a:lnTo>
                    <a:pt x="157" y="314"/>
                  </a:lnTo>
                  <a:lnTo>
                    <a:pt x="150" y="328"/>
                  </a:lnTo>
                  <a:lnTo>
                    <a:pt x="141" y="339"/>
                  </a:lnTo>
                  <a:lnTo>
                    <a:pt x="132" y="345"/>
                  </a:lnTo>
                  <a:lnTo>
                    <a:pt x="112" y="348"/>
                  </a:lnTo>
                  <a:lnTo>
                    <a:pt x="92" y="339"/>
                  </a:lnTo>
                  <a:lnTo>
                    <a:pt x="74" y="328"/>
                  </a:lnTo>
                  <a:lnTo>
                    <a:pt x="57" y="308"/>
                  </a:lnTo>
                  <a:lnTo>
                    <a:pt x="40" y="280"/>
                  </a:lnTo>
                  <a:lnTo>
                    <a:pt x="26" y="249"/>
                  </a:lnTo>
                  <a:lnTo>
                    <a:pt x="14" y="209"/>
                  </a:lnTo>
                  <a:lnTo>
                    <a:pt x="3" y="164"/>
                  </a:lnTo>
                  <a:lnTo>
                    <a:pt x="0" y="141"/>
                  </a:lnTo>
                  <a:lnTo>
                    <a:pt x="0" y="116"/>
                  </a:lnTo>
                  <a:lnTo>
                    <a:pt x="1" y="90"/>
                  </a:lnTo>
                  <a:lnTo>
                    <a:pt x="5" y="71"/>
                  </a:lnTo>
                  <a:lnTo>
                    <a:pt x="14" y="51"/>
                  </a:lnTo>
                  <a:lnTo>
                    <a:pt x="23" y="31"/>
                  </a:lnTo>
                  <a:lnTo>
                    <a:pt x="33" y="20"/>
                  </a:lnTo>
                  <a:lnTo>
                    <a:pt x="43" y="9"/>
                  </a:lnTo>
                  <a:lnTo>
                    <a:pt x="55" y="3"/>
                  </a:lnTo>
                  <a:lnTo>
                    <a:pt x="66" y="0"/>
                  </a:lnTo>
                  <a:lnTo>
                    <a:pt x="77" y="0"/>
                  </a:lnTo>
                  <a:lnTo>
                    <a:pt x="89" y="3"/>
                  </a:lnTo>
                  <a:lnTo>
                    <a:pt x="100" y="6"/>
                  </a:lnTo>
                  <a:lnTo>
                    <a:pt x="113" y="14"/>
                  </a:lnTo>
                  <a:lnTo>
                    <a:pt x="124" y="23"/>
                  </a:lnTo>
                  <a:lnTo>
                    <a:pt x="135" y="31"/>
                  </a:lnTo>
                  <a:lnTo>
                    <a:pt x="146" y="42"/>
                  </a:lnTo>
                  <a:lnTo>
                    <a:pt x="156" y="57"/>
                  </a:lnTo>
                  <a:lnTo>
                    <a:pt x="166" y="68"/>
                  </a:lnTo>
                  <a:lnTo>
                    <a:pt x="175" y="82"/>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7" name="Google Shape;297;p17"/>
            <p:cNvSpPr/>
            <p:nvPr/>
          </p:nvSpPr>
          <p:spPr>
            <a:xfrm>
              <a:off x="7552608" y="6679118"/>
              <a:ext cx="90518" cy="84798"/>
            </a:xfrm>
            <a:custGeom>
              <a:avLst/>
              <a:gdLst/>
              <a:ahLst/>
              <a:cxnLst/>
              <a:rect l="l" t="t" r="r" b="b"/>
              <a:pathLst>
                <a:path w="128" h="325" extrusionOk="0">
                  <a:moveTo>
                    <a:pt x="121" y="107"/>
                  </a:moveTo>
                  <a:lnTo>
                    <a:pt x="126" y="141"/>
                  </a:lnTo>
                  <a:lnTo>
                    <a:pt x="128" y="178"/>
                  </a:lnTo>
                  <a:lnTo>
                    <a:pt x="128" y="215"/>
                  </a:lnTo>
                  <a:lnTo>
                    <a:pt x="123" y="246"/>
                  </a:lnTo>
                  <a:lnTo>
                    <a:pt x="119" y="266"/>
                  </a:lnTo>
                  <a:lnTo>
                    <a:pt x="114" y="283"/>
                  </a:lnTo>
                  <a:lnTo>
                    <a:pt x="109" y="297"/>
                  </a:lnTo>
                  <a:lnTo>
                    <a:pt x="102" y="305"/>
                  </a:lnTo>
                  <a:lnTo>
                    <a:pt x="95" y="314"/>
                  </a:lnTo>
                  <a:lnTo>
                    <a:pt x="87" y="319"/>
                  </a:lnTo>
                  <a:lnTo>
                    <a:pt x="79" y="325"/>
                  </a:lnTo>
                  <a:lnTo>
                    <a:pt x="71" y="325"/>
                  </a:lnTo>
                  <a:lnTo>
                    <a:pt x="60" y="322"/>
                  </a:lnTo>
                  <a:lnTo>
                    <a:pt x="51" y="317"/>
                  </a:lnTo>
                  <a:lnTo>
                    <a:pt x="41" y="305"/>
                  </a:lnTo>
                  <a:lnTo>
                    <a:pt x="32" y="291"/>
                  </a:lnTo>
                  <a:lnTo>
                    <a:pt x="23" y="274"/>
                  </a:lnTo>
                  <a:lnTo>
                    <a:pt x="16" y="254"/>
                  </a:lnTo>
                  <a:lnTo>
                    <a:pt x="9" y="232"/>
                  </a:lnTo>
                  <a:lnTo>
                    <a:pt x="5" y="206"/>
                  </a:lnTo>
                  <a:lnTo>
                    <a:pt x="2" y="167"/>
                  </a:lnTo>
                  <a:lnTo>
                    <a:pt x="0" y="127"/>
                  </a:lnTo>
                  <a:lnTo>
                    <a:pt x="2" y="85"/>
                  </a:lnTo>
                  <a:lnTo>
                    <a:pt x="7" y="48"/>
                  </a:lnTo>
                  <a:lnTo>
                    <a:pt x="14" y="25"/>
                  </a:lnTo>
                  <a:lnTo>
                    <a:pt x="22" y="11"/>
                  </a:lnTo>
                  <a:lnTo>
                    <a:pt x="32" y="3"/>
                  </a:lnTo>
                  <a:lnTo>
                    <a:pt x="41" y="0"/>
                  </a:lnTo>
                  <a:lnTo>
                    <a:pt x="52" y="0"/>
                  </a:lnTo>
                  <a:lnTo>
                    <a:pt x="61" y="3"/>
                  </a:lnTo>
                  <a:lnTo>
                    <a:pt x="72" y="8"/>
                  </a:lnTo>
                  <a:lnTo>
                    <a:pt x="81" y="14"/>
                  </a:lnTo>
                  <a:lnTo>
                    <a:pt x="88" y="20"/>
                  </a:lnTo>
                  <a:lnTo>
                    <a:pt x="93" y="28"/>
                  </a:lnTo>
                  <a:lnTo>
                    <a:pt x="99" y="40"/>
                  </a:lnTo>
                  <a:lnTo>
                    <a:pt x="104" y="51"/>
                  </a:lnTo>
                  <a:lnTo>
                    <a:pt x="110" y="65"/>
                  </a:lnTo>
                  <a:lnTo>
                    <a:pt x="114" y="79"/>
                  </a:lnTo>
                  <a:lnTo>
                    <a:pt x="118" y="93"/>
                  </a:lnTo>
                  <a:lnTo>
                    <a:pt x="121" y="107"/>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8" name="Google Shape;298;p17"/>
            <p:cNvSpPr/>
            <p:nvPr/>
          </p:nvSpPr>
          <p:spPr>
            <a:xfrm>
              <a:off x="7985801" y="6173196"/>
              <a:ext cx="77586" cy="109063"/>
            </a:xfrm>
            <a:custGeom>
              <a:avLst/>
              <a:gdLst/>
              <a:ahLst/>
              <a:cxnLst/>
              <a:rect l="l" t="t" r="r" b="b"/>
              <a:pathLst>
                <a:path w="116" h="418" extrusionOk="0">
                  <a:moveTo>
                    <a:pt x="114" y="99"/>
                  </a:moveTo>
                  <a:lnTo>
                    <a:pt x="116" y="144"/>
                  </a:lnTo>
                  <a:lnTo>
                    <a:pt x="115" y="189"/>
                  </a:lnTo>
                  <a:lnTo>
                    <a:pt x="113" y="232"/>
                  </a:lnTo>
                  <a:lnTo>
                    <a:pt x="108" y="274"/>
                  </a:lnTo>
                  <a:lnTo>
                    <a:pt x="100" y="311"/>
                  </a:lnTo>
                  <a:lnTo>
                    <a:pt x="91" y="348"/>
                  </a:lnTo>
                  <a:lnTo>
                    <a:pt x="79" y="379"/>
                  </a:lnTo>
                  <a:lnTo>
                    <a:pt x="66" y="407"/>
                  </a:lnTo>
                  <a:lnTo>
                    <a:pt x="61" y="413"/>
                  </a:lnTo>
                  <a:lnTo>
                    <a:pt x="56" y="418"/>
                  </a:lnTo>
                  <a:lnTo>
                    <a:pt x="51" y="418"/>
                  </a:lnTo>
                  <a:lnTo>
                    <a:pt x="45" y="418"/>
                  </a:lnTo>
                  <a:lnTo>
                    <a:pt x="40" y="415"/>
                  </a:lnTo>
                  <a:lnTo>
                    <a:pt x="35" y="413"/>
                  </a:lnTo>
                  <a:lnTo>
                    <a:pt x="30" y="410"/>
                  </a:lnTo>
                  <a:lnTo>
                    <a:pt x="24" y="407"/>
                  </a:lnTo>
                  <a:lnTo>
                    <a:pt x="17" y="393"/>
                  </a:lnTo>
                  <a:lnTo>
                    <a:pt x="11" y="373"/>
                  </a:lnTo>
                  <a:lnTo>
                    <a:pt x="5" y="350"/>
                  </a:lnTo>
                  <a:lnTo>
                    <a:pt x="2" y="328"/>
                  </a:lnTo>
                  <a:lnTo>
                    <a:pt x="0" y="283"/>
                  </a:lnTo>
                  <a:lnTo>
                    <a:pt x="0" y="237"/>
                  </a:lnTo>
                  <a:lnTo>
                    <a:pt x="3" y="195"/>
                  </a:lnTo>
                  <a:lnTo>
                    <a:pt x="9" y="153"/>
                  </a:lnTo>
                  <a:lnTo>
                    <a:pt x="15" y="116"/>
                  </a:lnTo>
                  <a:lnTo>
                    <a:pt x="24" y="79"/>
                  </a:lnTo>
                  <a:lnTo>
                    <a:pt x="35" y="48"/>
                  </a:lnTo>
                  <a:lnTo>
                    <a:pt x="49" y="20"/>
                  </a:lnTo>
                  <a:lnTo>
                    <a:pt x="53" y="14"/>
                  </a:lnTo>
                  <a:lnTo>
                    <a:pt x="57" y="11"/>
                  </a:lnTo>
                  <a:lnTo>
                    <a:pt x="61" y="6"/>
                  </a:lnTo>
                  <a:lnTo>
                    <a:pt x="66" y="3"/>
                  </a:lnTo>
                  <a:lnTo>
                    <a:pt x="70" y="0"/>
                  </a:lnTo>
                  <a:lnTo>
                    <a:pt x="75" y="0"/>
                  </a:lnTo>
                  <a:lnTo>
                    <a:pt x="79" y="3"/>
                  </a:lnTo>
                  <a:lnTo>
                    <a:pt x="84" y="8"/>
                  </a:lnTo>
                  <a:lnTo>
                    <a:pt x="93" y="25"/>
                  </a:lnTo>
                  <a:lnTo>
                    <a:pt x="103" y="48"/>
                  </a:lnTo>
                  <a:lnTo>
                    <a:pt x="109" y="73"/>
                  </a:lnTo>
                  <a:lnTo>
                    <a:pt x="114" y="9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99" name="Google Shape;299;p17"/>
            <p:cNvSpPr/>
            <p:nvPr/>
          </p:nvSpPr>
          <p:spPr>
            <a:xfrm>
              <a:off x="8076319" y="6210768"/>
              <a:ext cx="103449" cy="106194"/>
            </a:xfrm>
            <a:custGeom>
              <a:avLst/>
              <a:gdLst/>
              <a:ahLst/>
              <a:cxnLst/>
              <a:rect l="l" t="t" r="r" b="b"/>
              <a:pathLst>
                <a:path w="150" h="407" extrusionOk="0">
                  <a:moveTo>
                    <a:pt x="150" y="144"/>
                  </a:moveTo>
                  <a:lnTo>
                    <a:pt x="150" y="175"/>
                  </a:lnTo>
                  <a:lnTo>
                    <a:pt x="148" y="206"/>
                  </a:lnTo>
                  <a:lnTo>
                    <a:pt x="143" y="235"/>
                  </a:lnTo>
                  <a:lnTo>
                    <a:pt x="136" y="263"/>
                  </a:lnTo>
                  <a:lnTo>
                    <a:pt x="129" y="288"/>
                  </a:lnTo>
                  <a:lnTo>
                    <a:pt x="119" y="311"/>
                  </a:lnTo>
                  <a:lnTo>
                    <a:pt x="110" y="334"/>
                  </a:lnTo>
                  <a:lnTo>
                    <a:pt x="100" y="353"/>
                  </a:lnTo>
                  <a:lnTo>
                    <a:pt x="91" y="368"/>
                  </a:lnTo>
                  <a:lnTo>
                    <a:pt x="81" y="382"/>
                  </a:lnTo>
                  <a:lnTo>
                    <a:pt x="71" y="393"/>
                  </a:lnTo>
                  <a:lnTo>
                    <a:pt x="60" y="401"/>
                  </a:lnTo>
                  <a:lnTo>
                    <a:pt x="50" y="407"/>
                  </a:lnTo>
                  <a:lnTo>
                    <a:pt x="38" y="407"/>
                  </a:lnTo>
                  <a:lnTo>
                    <a:pt x="27" y="399"/>
                  </a:lnTo>
                  <a:lnTo>
                    <a:pt x="17" y="387"/>
                  </a:lnTo>
                  <a:lnTo>
                    <a:pt x="7" y="342"/>
                  </a:lnTo>
                  <a:lnTo>
                    <a:pt x="1" y="288"/>
                  </a:lnTo>
                  <a:lnTo>
                    <a:pt x="0" y="235"/>
                  </a:lnTo>
                  <a:lnTo>
                    <a:pt x="5" y="184"/>
                  </a:lnTo>
                  <a:lnTo>
                    <a:pt x="14" y="153"/>
                  </a:lnTo>
                  <a:lnTo>
                    <a:pt x="23" y="124"/>
                  </a:lnTo>
                  <a:lnTo>
                    <a:pt x="34" y="99"/>
                  </a:lnTo>
                  <a:lnTo>
                    <a:pt x="44" y="79"/>
                  </a:lnTo>
                  <a:lnTo>
                    <a:pt x="56" y="59"/>
                  </a:lnTo>
                  <a:lnTo>
                    <a:pt x="68" y="40"/>
                  </a:lnTo>
                  <a:lnTo>
                    <a:pt x="79" y="20"/>
                  </a:lnTo>
                  <a:lnTo>
                    <a:pt x="90" y="0"/>
                  </a:lnTo>
                  <a:lnTo>
                    <a:pt x="99" y="6"/>
                  </a:lnTo>
                  <a:lnTo>
                    <a:pt x="109" y="17"/>
                  </a:lnTo>
                  <a:lnTo>
                    <a:pt x="117" y="34"/>
                  </a:lnTo>
                  <a:lnTo>
                    <a:pt x="126" y="51"/>
                  </a:lnTo>
                  <a:lnTo>
                    <a:pt x="133" y="74"/>
                  </a:lnTo>
                  <a:lnTo>
                    <a:pt x="140" y="96"/>
                  </a:lnTo>
                  <a:lnTo>
                    <a:pt x="146" y="122"/>
                  </a:lnTo>
                  <a:lnTo>
                    <a:pt x="150" y="144"/>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0" name="Google Shape;300;p17"/>
            <p:cNvSpPr/>
            <p:nvPr/>
          </p:nvSpPr>
          <p:spPr>
            <a:xfrm>
              <a:off x="7895283" y="6295567"/>
              <a:ext cx="187501" cy="194124"/>
            </a:xfrm>
            <a:custGeom>
              <a:avLst/>
              <a:gdLst/>
              <a:ahLst/>
              <a:cxnLst/>
              <a:rect l="l" t="t" r="r" b="b"/>
              <a:pathLst>
                <a:path w="261" h="744" extrusionOk="0">
                  <a:moveTo>
                    <a:pt x="255" y="235"/>
                  </a:moveTo>
                  <a:lnTo>
                    <a:pt x="261" y="271"/>
                  </a:lnTo>
                  <a:lnTo>
                    <a:pt x="261" y="305"/>
                  </a:lnTo>
                  <a:lnTo>
                    <a:pt x="259" y="339"/>
                  </a:lnTo>
                  <a:lnTo>
                    <a:pt x="254" y="373"/>
                  </a:lnTo>
                  <a:lnTo>
                    <a:pt x="247" y="407"/>
                  </a:lnTo>
                  <a:lnTo>
                    <a:pt x="241" y="438"/>
                  </a:lnTo>
                  <a:lnTo>
                    <a:pt x="233" y="469"/>
                  </a:lnTo>
                  <a:lnTo>
                    <a:pt x="227" y="500"/>
                  </a:lnTo>
                  <a:lnTo>
                    <a:pt x="224" y="534"/>
                  </a:lnTo>
                  <a:lnTo>
                    <a:pt x="222" y="568"/>
                  </a:lnTo>
                  <a:lnTo>
                    <a:pt x="218" y="605"/>
                  </a:lnTo>
                  <a:lnTo>
                    <a:pt x="215" y="639"/>
                  </a:lnTo>
                  <a:lnTo>
                    <a:pt x="211" y="670"/>
                  </a:lnTo>
                  <a:lnTo>
                    <a:pt x="204" y="701"/>
                  </a:lnTo>
                  <a:lnTo>
                    <a:pt x="195" y="724"/>
                  </a:lnTo>
                  <a:lnTo>
                    <a:pt x="184" y="744"/>
                  </a:lnTo>
                  <a:lnTo>
                    <a:pt x="167" y="744"/>
                  </a:lnTo>
                  <a:lnTo>
                    <a:pt x="152" y="732"/>
                  </a:lnTo>
                  <a:lnTo>
                    <a:pt x="136" y="715"/>
                  </a:lnTo>
                  <a:lnTo>
                    <a:pt x="122" y="693"/>
                  </a:lnTo>
                  <a:lnTo>
                    <a:pt x="108" y="667"/>
                  </a:lnTo>
                  <a:lnTo>
                    <a:pt x="96" y="636"/>
                  </a:lnTo>
                  <a:lnTo>
                    <a:pt x="83" y="605"/>
                  </a:lnTo>
                  <a:lnTo>
                    <a:pt x="70" y="574"/>
                  </a:lnTo>
                  <a:lnTo>
                    <a:pt x="56" y="526"/>
                  </a:lnTo>
                  <a:lnTo>
                    <a:pt x="41" y="478"/>
                  </a:lnTo>
                  <a:lnTo>
                    <a:pt x="28" y="427"/>
                  </a:lnTo>
                  <a:lnTo>
                    <a:pt x="17" y="376"/>
                  </a:lnTo>
                  <a:lnTo>
                    <a:pt x="7" y="322"/>
                  </a:lnTo>
                  <a:lnTo>
                    <a:pt x="2" y="266"/>
                  </a:lnTo>
                  <a:lnTo>
                    <a:pt x="0" y="209"/>
                  </a:lnTo>
                  <a:lnTo>
                    <a:pt x="3" y="147"/>
                  </a:lnTo>
                  <a:lnTo>
                    <a:pt x="14" y="113"/>
                  </a:lnTo>
                  <a:lnTo>
                    <a:pt x="27" y="79"/>
                  </a:lnTo>
                  <a:lnTo>
                    <a:pt x="41" y="51"/>
                  </a:lnTo>
                  <a:lnTo>
                    <a:pt x="56" y="26"/>
                  </a:lnTo>
                  <a:lnTo>
                    <a:pt x="72" y="9"/>
                  </a:lnTo>
                  <a:lnTo>
                    <a:pt x="87" y="0"/>
                  </a:lnTo>
                  <a:lnTo>
                    <a:pt x="105" y="0"/>
                  </a:lnTo>
                  <a:lnTo>
                    <a:pt x="123" y="9"/>
                  </a:lnTo>
                  <a:lnTo>
                    <a:pt x="142" y="23"/>
                  </a:lnTo>
                  <a:lnTo>
                    <a:pt x="160" y="43"/>
                  </a:lnTo>
                  <a:lnTo>
                    <a:pt x="179" y="62"/>
                  </a:lnTo>
                  <a:lnTo>
                    <a:pt x="196" y="88"/>
                  </a:lnTo>
                  <a:lnTo>
                    <a:pt x="213" y="116"/>
                  </a:lnTo>
                  <a:lnTo>
                    <a:pt x="229" y="150"/>
                  </a:lnTo>
                  <a:lnTo>
                    <a:pt x="243" y="190"/>
                  </a:lnTo>
                  <a:lnTo>
                    <a:pt x="255" y="23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1" name="Google Shape;301;p17"/>
            <p:cNvSpPr/>
            <p:nvPr/>
          </p:nvSpPr>
          <p:spPr>
            <a:xfrm>
              <a:off x="8115112" y="6305221"/>
              <a:ext cx="122846" cy="99410"/>
            </a:xfrm>
            <a:custGeom>
              <a:avLst/>
              <a:gdLst/>
              <a:ahLst/>
              <a:cxnLst/>
              <a:rect l="l" t="t" r="r" b="b"/>
              <a:pathLst>
                <a:path w="175" h="381" extrusionOk="0">
                  <a:moveTo>
                    <a:pt x="158" y="28"/>
                  </a:moveTo>
                  <a:lnTo>
                    <a:pt x="169" y="68"/>
                  </a:lnTo>
                  <a:lnTo>
                    <a:pt x="174" y="113"/>
                  </a:lnTo>
                  <a:lnTo>
                    <a:pt x="175" y="164"/>
                  </a:lnTo>
                  <a:lnTo>
                    <a:pt x="172" y="212"/>
                  </a:lnTo>
                  <a:lnTo>
                    <a:pt x="168" y="240"/>
                  </a:lnTo>
                  <a:lnTo>
                    <a:pt x="162" y="266"/>
                  </a:lnTo>
                  <a:lnTo>
                    <a:pt x="156" y="291"/>
                  </a:lnTo>
                  <a:lnTo>
                    <a:pt x="148" y="314"/>
                  </a:lnTo>
                  <a:lnTo>
                    <a:pt x="139" y="333"/>
                  </a:lnTo>
                  <a:lnTo>
                    <a:pt x="130" y="350"/>
                  </a:lnTo>
                  <a:lnTo>
                    <a:pt x="120" y="365"/>
                  </a:lnTo>
                  <a:lnTo>
                    <a:pt x="110" y="373"/>
                  </a:lnTo>
                  <a:lnTo>
                    <a:pt x="97" y="379"/>
                  </a:lnTo>
                  <a:lnTo>
                    <a:pt x="85" y="381"/>
                  </a:lnTo>
                  <a:lnTo>
                    <a:pt x="73" y="379"/>
                  </a:lnTo>
                  <a:lnTo>
                    <a:pt x="61" y="376"/>
                  </a:lnTo>
                  <a:lnTo>
                    <a:pt x="49" y="367"/>
                  </a:lnTo>
                  <a:lnTo>
                    <a:pt x="39" y="356"/>
                  </a:lnTo>
                  <a:lnTo>
                    <a:pt x="28" y="342"/>
                  </a:lnTo>
                  <a:lnTo>
                    <a:pt x="19" y="325"/>
                  </a:lnTo>
                  <a:lnTo>
                    <a:pt x="8" y="294"/>
                  </a:lnTo>
                  <a:lnTo>
                    <a:pt x="2" y="257"/>
                  </a:lnTo>
                  <a:lnTo>
                    <a:pt x="0" y="220"/>
                  </a:lnTo>
                  <a:lnTo>
                    <a:pt x="2" y="178"/>
                  </a:lnTo>
                  <a:lnTo>
                    <a:pt x="10" y="133"/>
                  </a:lnTo>
                  <a:lnTo>
                    <a:pt x="22" y="99"/>
                  </a:lnTo>
                  <a:lnTo>
                    <a:pt x="35" y="71"/>
                  </a:lnTo>
                  <a:lnTo>
                    <a:pt x="50" y="51"/>
                  </a:lnTo>
                  <a:lnTo>
                    <a:pt x="66" y="34"/>
                  </a:lnTo>
                  <a:lnTo>
                    <a:pt x="83" y="20"/>
                  </a:lnTo>
                  <a:lnTo>
                    <a:pt x="100" y="8"/>
                  </a:lnTo>
                  <a:lnTo>
                    <a:pt x="117" y="0"/>
                  </a:lnTo>
                  <a:lnTo>
                    <a:pt x="122" y="0"/>
                  </a:lnTo>
                  <a:lnTo>
                    <a:pt x="129" y="0"/>
                  </a:lnTo>
                  <a:lnTo>
                    <a:pt x="134" y="0"/>
                  </a:lnTo>
                  <a:lnTo>
                    <a:pt x="139" y="3"/>
                  </a:lnTo>
                  <a:lnTo>
                    <a:pt x="145" y="8"/>
                  </a:lnTo>
                  <a:lnTo>
                    <a:pt x="150" y="11"/>
                  </a:lnTo>
                  <a:lnTo>
                    <a:pt x="154" y="20"/>
                  </a:lnTo>
                  <a:lnTo>
                    <a:pt x="158" y="28"/>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2" name="Google Shape;302;p17"/>
            <p:cNvSpPr/>
            <p:nvPr/>
          </p:nvSpPr>
          <p:spPr>
            <a:xfrm>
              <a:off x="8606496" y="6397325"/>
              <a:ext cx="122846" cy="112978"/>
            </a:xfrm>
            <a:custGeom>
              <a:avLst/>
              <a:gdLst/>
              <a:ahLst/>
              <a:cxnLst/>
              <a:rect l="l" t="t" r="r" b="b"/>
              <a:pathLst>
                <a:path w="171" h="433" extrusionOk="0">
                  <a:moveTo>
                    <a:pt x="169" y="79"/>
                  </a:moveTo>
                  <a:lnTo>
                    <a:pt x="171" y="110"/>
                  </a:lnTo>
                  <a:lnTo>
                    <a:pt x="171" y="142"/>
                  </a:lnTo>
                  <a:lnTo>
                    <a:pt x="170" y="170"/>
                  </a:lnTo>
                  <a:lnTo>
                    <a:pt x="167" y="201"/>
                  </a:lnTo>
                  <a:lnTo>
                    <a:pt x="162" y="229"/>
                  </a:lnTo>
                  <a:lnTo>
                    <a:pt x="158" y="255"/>
                  </a:lnTo>
                  <a:lnTo>
                    <a:pt x="152" y="280"/>
                  </a:lnTo>
                  <a:lnTo>
                    <a:pt x="144" y="305"/>
                  </a:lnTo>
                  <a:lnTo>
                    <a:pt x="133" y="339"/>
                  </a:lnTo>
                  <a:lnTo>
                    <a:pt x="120" y="368"/>
                  </a:lnTo>
                  <a:lnTo>
                    <a:pt x="106" y="393"/>
                  </a:lnTo>
                  <a:lnTo>
                    <a:pt x="93" y="410"/>
                  </a:lnTo>
                  <a:lnTo>
                    <a:pt x="77" y="424"/>
                  </a:lnTo>
                  <a:lnTo>
                    <a:pt x="61" y="430"/>
                  </a:lnTo>
                  <a:lnTo>
                    <a:pt x="44" y="433"/>
                  </a:lnTo>
                  <a:lnTo>
                    <a:pt x="27" y="427"/>
                  </a:lnTo>
                  <a:lnTo>
                    <a:pt x="20" y="416"/>
                  </a:lnTo>
                  <a:lnTo>
                    <a:pt x="12" y="402"/>
                  </a:lnTo>
                  <a:lnTo>
                    <a:pt x="6" y="385"/>
                  </a:lnTo>
                  <a:lnTo>
                    <a:pt x="2" y="362"/>
                  </a:lnTo>
                  <a:lnTo>
                    <a:pt x="0" y="322"/>
                  </a:lnTo>
                  <a:lnTo>
                    <a:pt x="0" y="286"/>
                  </a:lnTo>
                  <a:lnTo>
                    <a:pt x="2" y="249"/>
                  </a:lnTo>
                  <a:lnTo>
                    <a:pt x="6" y="215"/>
                  </a:lnTo>
                  <a:lnTo>
                    <a:pt x="11" y="181"/>
                  </a:lnTo>
                  <a:lnTo>
                    <a:pt x="19" y="147"/>
                  </a:lnTo>
                  <a:lnTo>
                    <a:pt x="27" y="116"/>
                  </a:lnTo>
                  <a:lnTo>
                    <a:pt x="36" y="88"/>
                  </a:lnTo>
                  <a:lnTo>
                    <a:pt x="46" y="62"/>
                  </a:lnTo>
                  <a:lnTo>
                    <a:pt x="59" y="43"/>
                  </a:lnTo>
                  <a:lnTo>
                    <a:pt x="70" y="26"/>
                  </a:lnTo>
                  <a:lnTo>
                    <a:pt x="83" y="12"/>
                  </a:lnTo>
                  <a:lnTo>
                    <a:pt x="97" y="3"/>
                  </a:lnTo>
                  <a:lnTo>
                    <a:pt x="111" y="0"/>
                  </a:lnTo>
                  <a:lnTo>
                    <a:pt x="124" y="0"/>
                  </a:lnTo>
                  <a:lnTo>
                    <a:pt x="139" y="9"/>
                  </a:lnTo>
                  <a:lnTo>
                    <a:pt x="148" y="17"/>
                  </a:lnTo>
                  <a:lnTo>
                    <a:pt x="157" y="34"/>
                  </a:lnTo>
                  <a:lnTo>
                    <a:pt x="163" y="54"/>
                  </a:lnTo>
                  <a:lnTo>
                    <a:pt x="169" y="7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3" name="Google Shape;303;p17"/>
            <p:cNvSpPr/>
            <p:nvPr/>
          </p:nvSpPr>
          <p:spPr>
            <a:xfrm>
              <a:off x="8076319" y="6417937"/>
              <a:ext cx="109915" cy="81928"/>
            </a:xfrm>
            <a:custGeom>
              <a:avLst/>
              <a:gdLst/>
              <a:ahLst/>
              <a:cxnLst/>
              <a:rect l="l" t="t" r="r" b="b"/>
              <a:pathLst>
                <a:path w="152" h="314" extrusionOk="0">
                  <a:moveTo>
                    <a:pt x="144" y="60"/>
                  </a:moveTo>
                  <a:lnTo>
                    <a:pt x="152" y="108"/>
                  </a:lnTo>
                  <a:lnTo>
                    <a:pt x="152" y="161"/>
                  </a:lnTo>
                  <a:lnTo>
                    <a:pt x="148" y="215"/>
                  </a:lnTo>
                  <a:lnTo>
                    <a:pt x="142" y="263"/>
                  </a:lnTo>
                  <a:lnTo>
                    <a:pt x="132" y="286"/>
                  </a:lnTo>
                  <a:lnTo>
                    <a:pt x="121" y="300"/>
                  </a:lnTo>
                  <a:lnTo>
                    <a:pt x="109" y="308"/>
                  </a:lnTo>
                  <a:lnTo>
                    <a:pt x="96" y="314"/>
                  </a:lnTo>
                  <a:lnTo>
                    <a:pt x="84" y="314"/>
                  </a:lnTo>
                  <a:lnTo>
                    <a:pt x="71" y="308"/>
                  </a:lnTo>
                  <a:lnTo>
                    <a:pt x="58" y="300"/>
                  </a:lnTo>
                  <a:lnTo>
                    <a:pt x="47" y="291"/>
                  </a:lnTo>
                  <a:lnTo>
                    <a:pt x="38" y="277"/>
                  </a:lnTo>
                  <a:lnTo>
                    <a:pt x="31" y="263"/>
                  </a:lnTo>
                  <a:lnTo>
                    <a:pt x="24" y="243"/>
                  </a:lnTo>
                  <a:lnTo>
                    <a:pt x="17" y="224"/>
                  </a:lnTo>
                  <a:lnTo>
                    <a:pt x="12" y="204"/>
                  </a:lnTo>
                  <a:lnTo>
                    <a:pt x="7" y="178"/>
                  </a:lnTo>
                  <a:lnTo>
                    <a:pt x="2" y="156"/>
                  </a:lnTo>
                  <a:lnTo>
                    <a:pt x="0" y="130"/>
                  </a:lnTo>
                  <a:lnTo>
                    <a:pt x="1" y="105"/>
                  </a:lnTo>
                  <a:lnTo>
                    <a:pt x="4" y="79"/>
                  </a:lnTo>
                  <a:lnTo>
                    <a:pt x="9" y="57"/>
                  </a:lnTo>
                  <a:lnTo>
                    <a:pt x="14" y="37"/>
                  </a:lnTo>
                  <a:lnTo>
                    <a:pt x="29" y="17"/>
                  </a:lnTo>
                  <a:lnTo>
                    <a:pt x="46" y="3"/>
                  </a:lnTo>
                  <a:lnTo>
                    <a:pt x="63" y="0"/>
                  </a:lnTo>
                  <a:lnTo>
                    <a:pt x="81" y="0"/>
                  </a:lnTo>
                  <a:lnTo>
                    <a:pt x="97" y="9"/>
                  </a:lnTo>
                  <a:lnTo>
                    <a:pt x="114" y="20"/>
                  </a:lnTo>
                  <a:lnTo>
                    <a:pt x="130" y="37"/>
                  </a:lnTo>
                  <a:lnTo>
                    <a:pt x="144" y="60"/>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4" name="Google Shape;304;p17"/>
            <p:cNvSpPr/>
            <p:nvPr/>
          </p:nvSpPr>
          <p:spPr>
            <a:xfrm>
              <a:off x="8690548" y="6484472"/>
              <a:ext cx="135777" cy="94453"/>
            </a:xfrm>
            <a:custGeom>
              <a:avLst/>
              <a:gdLst/>
              <a:ahLst/>
              <a:cxnLst/>
              <a:rect l="l" t="t" r="r" b="b"/>
              <a:pathLst>
                <a:path w="189" h="362" extrusionOk="0">
                  <a:moveTo>
                    <a:pt x="173" y="25"/>
                  </a:moveTo>
                  <a:lnTo>
                    <a:pt x="181" y="70"/>
                  </a:lnTo>
                  <a:lnTo>
                    <a:pt x="187" y="118"/>
                  </a:lnTo>
                  <a:lnTo>
                    <a:pt x="189" y="167"/>
                  </a:lnTo>
                  <a:lnTo>
                    <a:pt x="186" y="217"/>
                  </a:lnTo>
                  <a:lnTo>
                    <a:pt x="178" y="237"/>
                  </a:lnTo>
                  <a:lnTo>
                    <a:pt x="168" y="257"/>
                  </a:lnTo>
                  <a:lnTo>
                    <a:pt x="159" y="277"/>
                  </a:lnTo>
                  <a:lnTo>
                    <a:pt x="149" y="291"/>
                  </a:lnTo>
                  <a:lnTo>
                    <a:pt x="140" y="305"/>
                  </a:lnTo>
                  <a:lnTo>
                    <a:pt x="129" y="319"/>
                  </a:lnTo>
                  <a:lnTo>
                    <a:pt x="118" y="330"/>
                  </a:lnTo>
                  <a:lnTo>
                    <a:pt x="108" y="339"/>
                  </a:lnTo>
                  <a:lnTo>
                    <a:pt x="96" y="347"/>
                  </a:lnTo>
                  <a:lnTo>
                    <a:pt x="86" y="353"/>
                  </a:lnTo>
                  <a:lnTo>
                    <a:pt x="74" y="359"/>
                  </a:lnTo>
                  <a:lnTo>
                    <a:pt x="62" y="359"/>
                  </a:lnTo>
                  <a:lnTo>
                    <a:pt x="52" y="362"/>
                  </a:lnTo>
                  <a:lnTo>
                    <a:pt x="40" y="359"/>
                  </a:lnTo>
                  <a:lnTo>
                    <a:pt x="29" y="356"/>
                  </a:lnTo>
                  <a:lnTo>
                    <a:pt x="17" y="350"/>
                  </a:lnTo>
                  <a:lnTo>
                    <a:pt x="3" y="313"/>
                  </a:lnTo>
                  <a:lnTo>
                    <a:pt x="0" y="263"/>
                  </a:lnTo>
                  <a:lnTo>
                    <a:pt x="2" y="209"/>
                  </a:lnTo>
                  <a:lnTo>
                    <a:pt x="2" y="155"/>
                  </a:lnTo>
                  <a:lnTo>
                    <a:pt x="13" y="121"/>
                  </a:lnTo>
                  <a:lnTo>
                    <a:pt x="24" y="96"/>
                  </a:lnTo>
                  <a:lnTo>
                    <a:pt x="37" y="73"/>
                  </a:lnTo>
                  <a:lnTo>
                    <a:pt x="51" y="53"/>
                  </a:lnTo>
                  <a:lnTo>
                    <a:pt x="65" y="36"/>
                  </a:lnTo>
                  <a:lnTo>
                    <a:pt x="79" y="22"/>
                  </a:lnTo>
                  <a:lnTo>
                    <a:pt x="94" y="11"/>
                  </a:lnTo>
                  <a:lnTo>
                    <a:pt x="109" y="0"/>
                  </a:lnTo>
                  <a:lnTo>
                    <a:pt x="117" y="0"/>
                  </a:lnTo>
                  <a:lnTo>
                    <a:pt x="126" y="0"/>
                  </a:lnTo>
                  <a:lnTo>
                    <a:pt x="134" y="3"/>
                  </a:lnTo>
                  <a:lnTo>
                    <a:pt x="142" y="5"/>
                  </a:lnTo>
                  <a:lnTo>
                    <a:pt x="150" y="8"/>
                  </a:lnTo>
                  <a:lnTo>
                    <a:pt x="158" y="14"/>
                  </a:lnTo>
                  <a:lnTo>
                    <a:pt x="166" y="20"/>
                  </a:lnTo>
                  <a:lnTo>
                    <a:pt x="173" y="2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5" name="Google Shape;305;p17"/>
            <p:cNvSpPr/>
            <p:nvPr/>
          </p:nvSpPr>
          <p:spPr>
            <a:xfrm>
              <a:off x="8503046" y="6502215"/>
              <a:ext cx="174571" cy="193863"/>
            </a:xfrm>
            <a:custGeom>
              <a:avLst/>
              <a:gdLst/>
              <a:ahLst/>
              <a:cxnLst/>
              <a:rect l="l" t="t" r="r" b="b"/>
              <a:pathLst>
                <a:path w="245" h="743" extrusionOk="0">
                  <a:moveTo>
                    <a:pt x="228" y="245"/>
                  </a:moveTo>
                  <a:lnTo>
                    <a:pt x="238" y="271"/>
                  </a:lnTo>
                  <a:lnTo>
                    <a:pt x="243" y="302"/>
                  </a:lnTo>
                  <a:lnTo>
                    <a:pt x="245" y="336"/>
                  </a:lnTo>
                  <a:lnTo>
                    <a:pt x="243" y="373"/>
                  </a:lnTo>
                  <a:lnTo>
                    <a:pt x="234" y="429"/>
                  </a:lnTo>
                  <a:lnTo>
                    <a:pt x="224" y="483"/>
                  </a:lnTo>
                  <a:lnTo>
                    <a:pt x="210" y="537"/>
                  </a:lnTo>
                  <a:lnTo>
                    <a:pt x="195" y="587"/>
                  </a:lnTo>
                  <a:lnTo>
                    <a:pt x="178" y="633"/>
                  </a:lnTo>
                  <a:lnTo>
                    <a:pt x="160" y="675"/>
                  </a:lnTo>
                  <a:lnTo>
                    <a:pt x="141" y="712"/>
                  </a:lnTo>
                  <a:lnTo>
                    <a:pt x="121" y="743"/>
                  </a:lnTo>
                  <a:lnTo>
                    <a:pt x="106" y="740"/>
                  </a:lnTo>
                  <a:lnTo>
                    <a:pt x="93" y="729"/>
                  </a:lnTo>
                  <a:lnTo>
                    <a:pt x="80" y="715"/>
                  </a:lnTo>
                  <a:lnTo>
                    <a:pt x="68" y="695"/>
                  </a:lnTo>
                  <a:lnTo>
                    <a:pt x="57" y="672"/>
                  </a:lnTo>
                  <a:lnTo>
                    <a:pt x="45" y="650"/>
                  </a:lnTo>
                  <a:lnTo>
                    <a:pt x="34" y="627"/>
                  </a:lnTo>
                  <a:lnTo>
                    <a:pt x="22" y="604"/>
                  </a:lnTo>
                  <a:lnTo>
                    <a:pt x="11" y="551"/>
                  </a:lnTo>
                  <a:lnTo>
                    <a:pt x="4" y="491"/>
                  </a:lnTo>
                  <a:lnTo>
                    <a:pt x="0" y="429"/>
                  </a:lnTo>
                  <a:lnTo>
                    <a:pt x="0" y="364"/>
                  </a:lnTo>
                  <a:lnTo>
                    <a:pt x="3" y="302"/>
                  </a:lnTo>
                  <a:lnTo>
                    <a:pt x="8" y="240"/>
                  </a:lnTo>
                  <a:lnTo>
                    <a:pt x="16" y="180"/>
                  </a:lnTo>
                  <a:lnTo>
                    <a:pt x="26" y="130"/>
                  </a:lnTo>
                  <a:lnTo>
                    <a:pt x="35" y="101"/>
                  </a:lnTo>
                  <a:lnTo>
                    <a:pt x="43" y="73"/>
                  </a:lnTo>
                  <a:lnTo>
                    <a:pt x="53" y="48"/>
                  </a:lnTo>
                  <a:lnTo>
                    <a:pt x="63" y="28"/>
                  </a:lnTo>
                  <a:lnTo>
                    <a:pt x="74" y="11"/>
                  </a:lnTo>
                  <a:lnTo>
                    <a:pt x="85" y="2"/>
                  </a:lnTo>
                  <a:lnTo>
                    <a:pt x="98" y="0"/>
                  </a:lnTo>
                  <a:lnTo>
                    <a:pt x="112" y="5"/>
                  </a:lnTo>
                  <a:lnTo>
                    <a:pt x="128" y="25"/>
                  </a:lnTo>
                  <a:lnTo>
                    <a:pt x="143" y="50"/>
                  </a:lnTo>
                  <a:lnTo>
                    <a:pt x="158" y="79"/>
                  </a:lnTo>
                  <a:lnTo>
                    <a:pt x="172" y="110"/>
                  </a:lnTo>
                  <a:lnTo>
                    <a:pt x="187" y="144"/>
                  </a:lnTo>
                  <a:lnTo>
                    <a:pt x="201" y="178"/>
                  </a:lnTo>
                  <a:lnTo>
                    <a:pt x="214" y="212"/>
                  </a:lnTo>
                  <a:lnTo>
                    <a:pt x="228" y="24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6" name="Google Shape;306;p17"/>
            <p:cNvSpPr/>
            <p:nvPr/>
          </p:nvSpPr>
          <p:spPr>
            <a:xfrm>
              <a:off x="8703479" y="6597971"/>
              <a:ext cx="135777" cy="90800"/>
            </a:xfrm>
            <a:custGeom>
              <a:avLst/>
              <a:gdLst/>
              <a:ahLst/>
              <a:cxnLst/>
              <a:rect l="l" t="t" r="r" b="b"/>
              <a:pathLst>
                <a:path w="188" h="348" extrusionOk="0">
                  <a:moveTo>
                    <a:pt x="175" y="82"/>
                  </a:moveTo>
                  <a:lnTo>
                    <a:pt x="182" y="110"/>
                  </a:lnTo>
                  <a:lnTo>
                    <a:pt x="186" y="141"/>
                  </a:lnTo>
                  <a:lnTo>
                    <a:pt x="188" y="175"/>
                  </a:lnTo>
                  <a:lnTo>
                    <a:pt x="186" y="209"/>
                  </a:lnTo>
                  <a:lnTo>
                    <a:pt x="184" y="232"/>
                  </a:lnTo>
                  <a:lnTo>
                    <a:pt x="178" y="254"/>
                  </a:lnTo>
                  <a:lnTo>
                    <a:pt x="173" y="277"/>
                  </a:lnTo>
                  <a:lnTo>
                    <a:pt x="166" y="297"/>
                  </a:lnTo>
                  <a:lnTo>
                    <a:pt x="158" y="314"/>
                  </a:lnTo>
                  <a:lnTo>
                    <a:pt x="150" y="328"/>
                  </a:lnTo>
                  <a:lnTo>
                    <a:pt x="140" y="339"/>
                  </a:lnTo>
                  <a:lnTo>
                    <a:pt x="132" y="345"/>
                  </a:lnTo>
                  <a:lnTo>
                    <a:pt x="112" y="348"/>
                  </a:lnTo>
                  <a:lnTo>
                    <a:pt x="92" y="339"/>
                  </a:lnTo>
                  <a:lnTo>
                    <a:pt x="74" y="328"/>
                  </a:lnTo>
                  <a:lnTo>
                    <a:pt x="57" y="308"/>
                  </a:lnTo>
                  <a:lnTo>
                    <a:pt x="40" y="280"/>
                  </a:lnTo>
                  <a:lnTo>
                    <a:pt x="26" y="249"/>
                  </a:lnTo>
                  <a:lnTo>
                    <a:pt x="14" y="209"/>
                  </a:lnTo>
                  <a:lnTo>
                    <a:pt x="3" y="164"/>
                  </a:lnTo>
                  <a:lnTo>
                    <a:pt x="1" y="141"/>
                  </a:lnTo>
                  <a:lnTo>
                    <a:pt x="0" y="116"/>
                  </a:lnTo>
                  <a:lnTo>
                    <a:pt x="2" y="90"/>
                  </a:lnTo>
                  <a:lnTo>
                    <a:pt x="5" y="71"/>
                  </a:lnTo>
                  <a:lnTo>
                    <a:pt x="14" y="51"/>
                  </a:lnTo>
                  <a:lnTo>
                    <a:pt x="23" y="31"/>
                  </a:lnTo>
                  <a:lnTo>
                    <a:pt x="33" y="20"/>
                  </a:lnTo>
                  <a:lnTo>
                    <a:pt x="43" y="9"/>
                  </a:lnTo>
                  <a:lnTo>
                    <a:pt x="55" y="3"/>
                  </a:lnTo>
                  <a:lnTo>
                    <a:pt x="65" y="0"/>
                  </a:lnTo>
                  <a:lnTo>
                    <a:pt x="77" y="0"/>
                  </a:lnTo>
                  <a:lnTo>
                    <a:pt x="89" y="3"/>
                  </a:lnTo>
                  <a:lnTo>
                    <a:pt x="100" y="6"/>
                  </a:lnTo>
                  <a:lnTo>
                    <a:pt x="113" y="14"/>
                  </a:lnTo>
                  <a:lnTo>
                    <a:pt x="123" y="23"/>
                  </a:lnTo>
                  <a:lnTo>
                    <a:pt x="135" y="31"/>
                  </a:lnTo>
                  <a:lnTo>
                    <a:pt x="146" y="42"/>
                  </a:lnTo>
                  <a:lnTo>
                    <a:pt x="156" y="57"/>
                  </a:lnTo>
                  <a:lnTo>
                    <a:pt x="166" y="68"/>
                  </a:lnTo>
                  <a:lnTo>
                    <a:pt x="175" y="82"/>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7" name="Google Shape;307;p17"/>
            <p:cNvSpPr/>
            <p:nvPr/>
          </p:nvSpPr>
          <p:spPr>
            <a:xfrm>
              <a:off x="8645289" y="6679118"/>
              <a:ext cx="90518" cy="84798"/>
            </a:xfrm>
            <a:custGeom>
              <a:avLst/>
              <a:gdLst/>
              <a:ahLst/>
              <a:cxnLst/>
              <a:rect l="l" t="t" r="r" b="b"/>
              <a:pathLst>
                <a:path w="127" h="325" extrusionOk="0">
                  <a:moveTo>
                    <a:pt x="121" y="107"/>
                  </a:moveTo>
                  <a:lnTo>
                    <a:pt x="125" y="141"/>
                  </a:lnTo>
                  <a:lnTo>
                    <a:pt x="127" y="178"/>
                  </a:lnTo>
                  <a:lnTo>
                    <a:pt x="127" y="215"/>
                  </a:lnTo>
                  <a:lnTo>
                    <a:pt x="123" y="246"/>
                  </a:lnTo>
                  <a:lnTo>
                    <a:pt x="119" y="266"/>
                  </a:lnTo>
                  <a:lnTo>
                    <a:pt x="114" y="283"/>
                  </a:lnTo>
                  <a:lnTo>
                    <a:pt x="108" y="297"/>
                  </a:lnTo>
                  <a:lnTo>
                    <a:pt x="102" y="305"/>
                  </a:lnTo>
                  <a:lnTo>
                    <a:pt x="95" y="314"/>
                  </a:lnTo>
                  <a:lnTo>
                    <a:pt x="86" y="319"/>
                  </a:lnTo>
                  <a:lnTo>
                    <a:pt x="79" y="325"/>
                  </a:lnTo>
                  <a:lnTo>
                    <a:pt x="70" y="325"/>
                  </a:lnTo>
                  <a:lnTo>
                    <a:pt x="60" y="322"/>
                  </a:lnTo>
                  <a:lnTo>
                    <a:pt x="50" y="317"/>
                  </a:lnTo>
                  <a:lnTo>
                    <a:pt x="41" y="305"/>
                  </a:lnTo>
                  <a:lnTo>
                    <a:pt x="31" y="291"/>
                  </a:lnTo>
                  <a:lnTo>
                    <a:pt x="24" y="274"/>
                  </a:lnTo>
                  <a:lnTo>
                    <a:pt x="17" y="254"/>
                  </a:lnTo>
                  <a:lnTo>
                    <a:pt x="10" y="232"/>
                  </a:lnTo>
                  <a:lnTo>
                    <a:pt x="5" y="206"/>
                  </a:lnTo>
                  <a:lnTo>
                    <a:pt x="2" y="167"/>
                  </a:lnTo>
                  <a:lnTo>
                    <a:pt x="0" y="127"/>
                  </a:lnTo>
                  <a:lnTo>
                    <a:pt x="2" y="85"/>
                  </a:lnTo>
                  <a:lnTo>
                    <a:pt x="7" y="48"/>
                  </a:lnTo>
                  <a:lnTo>
                    <a:pt x="13" y="25"/>
                  </a:lnTo>
                  <a:lnTo>
                    <a:pt x="22" y="11"/>
                  </a:lnTo>
                  <a:lnTo>
                    <a:pt x="31" y="3"/>
                  </a:lnTo>
                  <a:lnTo>
                    <a:pt x="41" y="0"/>
                  </a:lnTo>
                  <a:lnTo>
                    <a:pt x="51" y="0"/>
                  </a:lnTo>
                  <a:lnTo>
                    <a:pt x="61" y="3"/>
                  </a:lnTo>
                  <a:lnTo>
                    <a:pt x="71" y="8"/>
                  </a:lnTo>
                  <a:lnTo>
                    <a:pt x="81" y="14"/>
                  </a:lnTo>
                  <a:lnTo>
                    <a:pt x="87" y="20"/>
                  </a:lnTo>
                  <a:lnTo>
                    <a:pt x="94" y="28"/>
                  </a:lnTo>
                  <a:lnTo>
                    <a:pt x="99" y="40"/>
                  </a:lnTo>
                  <a:lnTo>
                    <a:pt x="104" y="51"/>
                  </a:lnTo>
                  <a:lnTo>
                    <a:pt x="109" y="65"/>
                  </a:lnTo>
                  <a:lnTo>
                    <a:pt x="114" y="79"/>
                  </a:lnTo>
                  <a:lnTo>
                    <a:pt x="118" y="93"/>
                  </a:lnTo>
                  <a:lnTo>
                    <a:pt x="121" y="107"/>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8" name="Google Shape;308;p17"/>
            <p:cNvSpPr/>
            <p:nvPr/>
          </p:nvSpPr>
          <p:spPr>
            <a:xfrm>
              <a:off x="5748715" y="6173196"/>
              <a:ext cx="84053" cy="109063"/>
            </a:xfrm>
            <a:custGeom>
              <a:avLst/>
              <a:gdLst/>
              <a:ahLst/>
              <a:cxnLst/>
              <a:rect l="l" t="t" r="r" b="b"/>
              <a:pathLst>
                <a:path w="118" h="418" extrusionOk="0">
                  <a:moveTo>
                    <a:pt x="116" y="99"/>
                  </a:moveTo>
                  <a:lnTo>
                    <a:pt x="118" y="144"/>
                  </a:lnTo>
                  <a:lnTo>
                    <a:pt x="117" y="189"/>
                  </a:lnTo>
                  <a:lnTo>
                    <a:pt x="114" y="232"/>
                  </a:lnTo>
                  <a:lnTo>
                    <a:pt x="110" y="274"/>
                  </a:lnTo>
                  <a:lnTo>
                    <a:pt x="103" y="311"/>
                  </a:lnTo>
                  <a:lnTo>
                    <a:pt x="93" y="348"/>
                  </a:lnTo>
                  <a:lnTo>
                    <a:pt x="81" y="379"/>
                  </a:lnTo>
                  <a:lnTo>
                    <a:pt x="68" y="407"/>
                  </a:lnTo>
                  <a:lnTo>
                    <a:pt x="64" y="413"/>
                  </a:lnTo>
                  <a:lnTo>
                    <a:pt x="58" y="418"/>
                  </a:lnTo>
                  <a:lnTo>
                    <a:pt x="53" y="418"/>
                  </a:lnTo>
                  <a:lnTo>
                    <a:pt x="48" y="418"/>
                  </a:lnTo>
                  <a:lnTo>
                    <a:pt x="42" y="415"/>
                  </a:lnTo>
                  <a:lnTo>
                    <a:pt x="37" y="413"/>
                  </a:lnTo>
                  <a:lnTo>
                    <a:pt x="32" y="410"/>
                  </a:lnTo>
                  <a:lnTo>
                    <a:pt x="27" y="407"/>
                  </a:lnTo>
                  <a:lnTo>
                    <a:pt x="18" y="393"/>
                  </a:lnTo>
                  <a:lnTo>
                    <a:pt x="12" y="373"/>
                  </a:lnTo>
                  <a:lnTo>
                    <a:pt x="6" y="350"/>
                  </a:lnTo>
                  <a:lnTo>
                    <a:pt x="2" y="328"/>
                  </a:lnTo>
                  <a:lnTo>
                    <a:pt x="0" y="283"/>
                  </a:lnTo>
                  <a:lnTo>
                    <a:pt x="1" y="237"/>
                  </a:lnTo>
                  <a:lnTo>
                    <a:pt x="3" y="195"/>
                  </a:lnTo>
                  <a:lnTo>
                    <a:pt x="9" y="153"/>
                  </a:lnTo>
                  <a:lnTo>
                    <a:pt x="16" y="116"/>
                  </a:lnTo>
                  <a:lnTo>
                    <a:pt x="25" y="79"/>
                  </a:lnTo>
                  <a:lnTo>
                    <a:pt x="36" y="48"/>
                  </a:lnTo>
                  <a:lnTo>
                    <a:pt x="50" y="20"/>
                  </a:lnTo>
                  <a:lnTo>
                    <a:pt x="54" y="14"/>
                  </a:lnTo>
                  <a:lnTo>
                    <a:pt x="58" y="11"/>
                  </a:lnTo>
                  <a:lnTo>
                    <a:pt x="64" y="6"/>
                  </a:lnTo>
                  <a:lnTo>
                    <a:pt x="68" y="3"/>
                  </a:lnTo>
                  <a:lnTo>
                    <a:pt x="72" y="0"/>
                  </a:lnTo>
                  <a:lnTo>
                    <a:pt x="77" y="0"/>
                  </a:lnTo>
                  <a:lnTo>
                    <a:pt x="81" y="3"/>
                  </a:lnTo>
                  <a:lnTo>
                    <a:pt x="86" y="8"/>
                  </a:lnTo>
                  <a:lnTo>
                    <a:pt x="95" y="25"/>
                  </a:lnTo>
                  <a:lnTo>
                    <a:pt x="104" y="48"/>
                  </a:lnTo>
                  <a:lnTo>
                    <a:pt x="111" y="73"/>
                  </a:lnTo>
                  <a:lnTo>
                    <a:pt x="116" y="9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09" name="Google Shape;309;p17"/>
            <p:cNvSpPr/>
            <p:nvPr/>
          </p:nvSpPr>
          <p:spPr>
            <a:xfrm>
              <a:off x="5839232" y="6210768"/>
              <a:ext cx="109915" cy="106194"/>
            </a:xfrm>
            <a:custGeom>
              <a:avLst/>
              <a:gdLst/>
              <a:ahLst/>
              <a:cxnLst/>
              <a:rect l="l" t="t" r="r" b="b"/>
              <a:pathLst>
                <a:path w="150" h="407" extrusionOk="0">
                  <a:moveTo>
                    <a:pt x="150" y="144"/>
                  </a:moveTo>
                  <a:lnTo>
                    <a:pt x="150" y="175"/>
                  </a:lnTo>
                  <a:lnTo>
                    <a:pt x="147" y="206"/>
                  </a:lnTo>
                  <a:lnTo>
                    <a:pt x="143" y="235"/>
                  </a:lnTo>
                  <a:lnTo>
                    <a:pt x="136" y="263"/>
                  </a:lnTo>
                  <a:lnTo>
                    <a:pt x="128" y="288"/>
                  </a:lnTo>
                  <a:lnTo>
                    <a:pt x="118" y="311"/>
                  </a:lnTo>
                  <a:lnTo>
                    <a:pt x="109" y="334"/>
                  </a:lnTo>
                  <a:lnTo>
                    <a:pt x="99" y="353"/>
                  </a:lnTo>
                  <a:lnTo>
                    <a:pt x="90" y="368"/>
                  </a:lnTo>
                  <a:lnTo>
                    <a:pt x="80" y="382"/>
                  </a:lnTo>
                  <a:lnTo>
                    <a:pt x="70" y="393"/>
                  </a:lnTo>
                  <a:lnTo>
                    <a:pt x="59" y="401"/>
                  </a:lnTo>
                  <a:lnTo>
                    <a:pt x="49" y="407"/>
                  </a:lnTo>
                  <a:lnTo>
                    <a:pt x="38" y="407"/>
                  </a:lnTo>
                  <a:lnTo>
                    <a:pt x="28" y="399"/>
                  </a:lnTo>
                  <a:lnTo>
                    <a:pt x="17" y="387"/>
                  </a:lnTo>
                  <a:lnTo>
                    <a:pt x="6" y="342"/>
                  </a:lnTo>
                  <a:lnTo>
                    <a:pt x="0" y="288"/>
                  </a:lnTo>
                  <a:lnTo>
                    <a:pt x="0" y="235"/>
                  </a:lnTo>
                  <a:lnTo>
                    <a:pt x="5" y="184"/>
                  </a:lnTo>
                  <a:lnTo>
                    <a:pt x="13" y="153"/>
                  </a:lnTo>
                  <a:lnTo>
                    <a:pt x="22" y="124"/>
                  </a:lnTo>
                  <a:lnTo>
                    <a:pt x="33" y="99"/>
                  </a:lnTo>
                  <a:lnTo>
                    <a:pt x="43" y="79"/>
                  </a:lnTo>
                  <a:lnTo>
                    <a:pt x="55" y="59"/>
                  </a:lnTo>
                  <a:lnTo>
                    <a:pt x="67" y="40"/>
                  </a:lnTo>
                  <a:lnTo>
                    <a:pt x="78" y="20"/>
                  </a:lnTo>
                  <a:lnTo>
                    <a:pt x="89" y="0"/>
                  </a:lnTo>
                  <a:lnTo>
                    <a:pt x="98" y="6"/>
                  </a:lnTo>
                  <a:lnTo>
                    <a:pt x="108" y="17"/>
                  </a:lnTo>
                  <a:lnTo>
                    <a:pt x="117" y="34"/>
                  </a:lnTo>
                  <a:lnTo>
                    <a:pt x="126" y="51"/>
                  </a:lnTo>
                  <a:lnTo>
                    <a:pt x="133" y="74"/>
                  </a:lnTo>
                  <a:lnTo>
                    <a:pt x="140" y="96"/>
                  </a:lnTo>
                  <a:lnTo>
                    <a:pt x="146" y="122"/>
                  </a:lnTo>
                  <a:lnTo>
                    <a:pt x="150" y="144"/>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10" name="Google Shape;310;p17"/>
            <p:cNvSpPr/>
            <p:nvPr/>
          </p:nvSpPr>
          <p:spPr>
            <a:xfrm>
              <a:off x="5664662" y="6295567"/>
              <a:ext cx="187501" cy="194124"/>
            </a:xfrm>
            <a:custGeom>
              <a:avLst/>
              <a:gdLst/>
              <a:ahLst/>
              <a:cxnLst/>
              <a:rect l="l" t="t" r="r" b="b"/>
              <a:pathLst>
                <a:path w="263" h="744" extrusionOk="0">
                  <a:moveTo>
                    <a:pt x="258" y="235"/>
                  </a:moveTo>
                  <a:lnTo>
                    <a:pt x="263" y="271"/>
                  </a:lnTo>
                  <a:lnTo>
                    <a:pt x="263" y="305"/>
                  </a:lnTo>
                  <a:lnTo>
                    <a:pt x="261" y="339"/>
                  </a:lnTo>
                  <a:lnTo>
                    <a:pt x="255" y="373"/>
                  </a:lnTo>
                  <a:lnTo>
                    <a:pt x="249" y="407"/>
                  </a:lnTo>
                  <a:lnTo>
                    <a:pt x="242" y="438"/>
                  </a:lnTo>
                  <a:lnTo>
                    <a:pt x="235" y="469"/>
                  </a:lnTo>
                  <a:lnTo>
                    <a:pt x="229" y="500"/>
                  </a:lnTo>
                  <a:lnTo>
                    <a:pt x="226" y="534"/>
                  </a:lnTo>
                  <a:lnTo>
                    <a:pt x="223" y="568"/>
                  </a:lnTo>
                  <a:lnTo>
                    <a:pt x="221" y="605"/>
                  </a:lnTo>
                  <a:lnTo>
                    <a:pt x="217" y="639"/>
                  </a:lnTo>
                  <a:lnTo>
                    <a:pt x="212" y="670"/>
                  </a:lnTo>
                  <a:lnTo>
                    <a:pt x="206" y="701"/>
                  </a:lnTo>
                  <a:lnTo>
                    <a:pt x="197" y="724"/>
                  </a:lnTo>
                  <a:lnTo>
                    <a:pt x="186" y="744"/>
                  </a:lnTo>
                  <a:lnTo>
                    <a:pt x="169" y="744"/>
                  </a:lnTo>
                  <a:lnTo>
                    <a:pt x="153" y="732"/>
                  </a:lnTo>
                  <a:lnTo>
                    <a:pt x="138" y="715"/>
                  </a:lnTo>
                  <a:lnTo>
                    <a:pt x="123" y="693"/>
                  </a:lnTo>
                  <a:lnTo>
                    <a:pt x="110" y="667"/>
                  </a:lnTo>
                  <a:lnTo>
                    <a:pt x="96" y="636"/>
                  </a:lnTo>
                  <a:lnTo>
                    <a:pt x="83" y="605"/>
                  </a:lnTo>
                  <a:lnTo>
                    <a:pt x="70" y="574"/>
                  </a:lnTo>
                  <a:lnTo>
                    <a:pt x="56" y="526"/>
                  </a:lnTo>
                  <a:lnTo>
                    <a:pt x="42" y="478"/>
                  </a:lnTo>
                  <a:lnTo>
                    <a:pt x="28" y="427"/>
                  </a:lnTo>
                  <a:lnTo>
                    <a:pt x="17" y="376"/>
                  </a:lnTo>
                  <a:lnTo>
                    <a:pt x="8" y="322"/>
                  </a:lnTo>
                  <a:lnTo>
                    <a:pt x="2" y="266"/>
                  </a:lnTo>
                  <a:lnTo>
                    <a:pt x="0" y="209"/>
                  </a:lnTo>
                  <a:lnTo>
                    <a:pt x="3" y="147"/>
                  </a:lnTo>
                  <a:lnTo>
                    <a:pt x="14" y="113"/>
                  </a:lnTo>
                  <a:lnTo>
                    <a:pt x="28" y="79"/>
                  </a:lnTo>
                  <a:lnTo>
                    <a:pt x="42" y="51"/>
                  </a:lnTo>
                  <a:lnTo>
                    <a:pt x="57" y="26"/>
                  </a:lnTo>
                  <a:lnTo>
                    <a:pt x="73" y="9"/>
                  </a:lnTo>
                  <a:lnTo>
                    <a:pt x="88" y="0"/>
                  </a:lnTo>
                  <a:lnTo>
                    <a:pt x="106" y="0"/>
                  </a:lnTo>
                  <a:lnTo>
                    <a:pt x="124" y="9"/>
                  </a:lnTo>
                  <a:lnTo>
                    <a:pt x="143" y="23"/>
                  </a:lnTo>
                  <a:lnTo>
                    <a:pt x="161" y="43"/>
                  </a:lnTo>
                  <a:lnTo>
                    <a:pt x="180" y="62"/>
                  </a:lnTo>
                  <a:lnTo>
                    <a:pt x="197" y="88"/>
                  </a:lnTo>
                  <a:lnTo>
                    <a:pt x="214" y="116"/>
                  </a:lnTo>
                  <a:lnTo>
                    <a:pt x="230" y="150"/>
                  </a:lnTo>
                  <a:lnTo>
                    <a:pt x="245" y="190"/>
                  </a:lnTo>
                  <a:lnTo>
                    <a:pt x="258" y="23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11" name="Google Shape;311;p17"/>
            <p:cNvSpPr/>
            <p:nvPr/>
          </p:nvSpPr>
          <p:spPr>
            <a:xfrm>
              <a:off x="5878026" y="6305221"/>
              <a:ext cx="122846" cy="99410"/>
            </a:xfrm>
            <a:custGeom>
              <a:avLst/>
              <a:gdLst/>
              <a:ahLst/>
              <a:cxnLst/>
              <a:rect l="l" t="t" r="r" b="b"/>
              <a:pathLst>
                <a:path w="175" h="381" extrusionOk="0">
                  <a:moveTo>
                    <a:pt x="159" y="28"/>
                  </a:moveTo>
                  <a:lnTo>
                    <a:pt x="170" y="68"/>
                  </a:lnTo>
                  <a:lnTo>
                    <a:pt x="175" y="113"/>
                  </a:lnTo>
                  <a:lnTo>
                    <a:pt x="175" y="164"/>
                  </a:lnTo>
                  <a:lnTo>
                    <a:pt x="173" y="212"/>
                  </a:lnTo>
                  <a:lnTo>
                    <a:pt x="169" y="240"/>
                  </a:lnTo>
                  <a:lnTo>
                    <a:pt x="164" y="266"/>
                  </a:lnTo>
                  <a:lnTo>
                    <a:pt x="157" y="291"/>
                  </a:lnTo>
                  <a:lnTo>
                    <a:pt x="149" y="314"/>
                  </a:lnTo>
                  <a:lnTo>
                    <a:pt x="140" y="333"/>
                  </a:lnTo>
                  <a:lnTo>
                    <a:pt x="131" y="350"/>
                  </a:lnTo>
                  <a:lnTo>
                    <a:pt x="120" y="365"/>
                  </a:lnTo>
                  <a:lnTo>
                    <a:pt x="110" y="373"/>
                  </a:lnTo>
                  <a:lnTo>
                    <a:pt x="98" y="379"/>
                  </a:lnTo>
                  <a:lnTo>
                    <a:pt x="85" y="381"/>
                  </a:lnTo>
                  <a:lnTo>
                    <a:pt x="74" y="379"/>
                  </a:lnTo>
                  <a:lnTo>
                    <a:pt x="62" y="376"/>
                  </a:lnTo>
                  <a:lnTo>
                    <a:pt x="51" y="367"/>
                  </a:lnTo>
                  <a:lnTo>
                    <a:pt x="39" y="356"/>
                  </a:lnTo>
                  <a:lnTo>
                    <a:pt x="28" y="342"/>
                  </a:lnTo>
                  <a:lnTo>
                    <a:pt x="19" y="325"/>
                  </a:lnTo>
                  <a:lnTo>
                    <a:pt x="9" y="294"/>
                  </a:lnTo>
                  <a:lnTo>
                    <a:pt x="3" y="257"/>
                  </a:lnTo>
                  <a:lnTo>
                    <a:pt x="0" y="220"/>
                  </a:lnTo>
                  <a:lnTo>
                    <a:pt x="2" y="178"/>
                  </a:lnTo>
                  <a:lnTo>
                    <a:pt x="10" y="133"/>
                  </a:lnTo>
                  <a:lnTo>
                    <a:pt x="22" y="99"/>
                  </a:lnTo>
                  <a:lnTo>
                    <a:pt x="36" y="71"/>
                  </a:lnTo>
                  <a:lnTo>
                    <a:pt x="51" y="51"/>
                  </a:lnTo>
                  <a:lnTo>
                    <a:pt x="67" y="34"/>
                  </a:lnTo>
                  <a:lnTo>
                    <a:pt x="83" y="20"/>
                  </a:lnTo>
                  <a:lnTo>
                    <a:pt x="100" y="8"/>
                  </a:lnTo>
                  <a:lnTo>
                    <a:pt x="117" y="0"/>
                  </a:lnTo>
                  <a:lnTo>
                    <a:pt x="123" y="0"/>
                  </a:lnTo>
                  <a:lnTo>
                    <a:pt x="129" y="0"/>
                  </a:lnTo>
                  <a:lnTo>
                    <a:pt x="134" y="0"/>
                  </a:lnTo>
                  <a:lnTo>
                    <a:pt x="140" y="3"/>
                  </a:lnTo>
                  <a:lnTo>
                    <a:pt x="145" y="8"/>
                  </a:lnTo>
                  <a:lnTo>
                    <a:pt x="150" y="11"/>
                  </a:lnTo>
                  <a:lnTo>
                    <a:pt x="155" y="20"/>
                  </a:lnTo>
                  <a:lnTo>
                    <a:pt x="159" y="28"/>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12" name="Google Shape;312;p17"/>
            <p:cNvSpPr/>
            <p:nvPr/>
          </p:nvSpPr>
          <p:spPr>
            <a:xfrm>
              <a:off x="6369409" y="6397325"/>
              <a:ext cx="122846" cy="112978"/>
            </a:xfrm>
            <a:custGeom>
              <a:avLst/>
              <a:gdLst/>
              <a:ahLst/>
              <a:cxnLst/>
              <a:rect l="l" t="t" r="r" b="b"/>
              <a:pathLst>
                <a:path w="172" h="433" extrusionOk="0">
                  <a:moveTo>
                    <a:pt x="170" y="79"/>
                  </a:moveTo>
                  <a:lnTo>
                    <a:pt x="172" y="110"/>
                  </a:lnTo>
                  <a:lnTo>
                    <a:pt x="172" y="142"/>
                  </a:lnTo>
                  <a:lnTo>
                    <a:pt x="171" y="170"/>
                  </a:lnTo>
                  <a:lnTo>
                    <a:pt x="168" y="201"/>
                  </a:lnTo>
                  <a:lnTo>
                    <a:pt x="163" y="229"/>
                  </a:lnTo>
                  <a:lnTo>
                    <a:pt x="158" y="255"/>
                  </a:lnTo>
                  <a:lnTo>
                    <a:pt x="152" y="280"/>
                  </a:lnTo>
                  <a:lnTo>
                    <a:pt x="146" y="305"/>
                  </a:lnTo>
                  <a:lnTo>
                    <a:pt x="134" y="339"/>
                  </a:lnTo>
                  <a:lnTo>
                    <a:pt x="121" y="368"/>
                  </a:lnTo>
                  <a:lnTo>
                    <a:pt x="107" y="393"/>
                  </a:lnTo>
                  <a:lnTo>
                    <a:pt x="93" y="410"/>
                  </a:lnTo>
                  <a:lnTo>
                    <a:pt x="77" y="424"/>
                  </a:lnTo>
                  <a:lnTo>
                    <a:pt x="61" y="430"/>
                  </a:lnTo>
                  <a:lnTo>
                    <a:pt x="44" y="433"/>
                  </a:lnTo>
                  <a:lnTo>
                    <a:pt x="27" y="427"/>
                  </a:lnTo>
                  <a:lnTo>
                    <a:pt x="20" y="416"/>
                  </a:lnTo>
                  <a:lnTo>
                    <a:pt x="12" y="402"/>
                  </a:lnTo>
                  <a:lnTo>
                    <a:pt x="6" y="385"/>
                  </a:lnTo>
                  <a:lnTo>
                    <a:pt x="2" y="362"/>
                  </a:lnTo>
                  <a:lnTo>
                    <a:pt x="0" y="322"/>
                  </a:lnTo>
                  <a:lnTo>
                    <a:pt x="0" y="286"/>
                  </a:lnTo>
                  <a:lnTo>
                    <a:pt x="2" y="249"/>
                  </a:lnTo>
                  <a:lnTo>
                    <a:pt x="6" y="215"/>
                  </a:lnTo>
                  <a:lnTo>
                    <a:pt x="11" y="181"/>
                  </a:lnTo>
                  <a:lnTo>
                    <a:pt x="19" y="147"/>
                  </a:lnTo>
                  <a:lnTo>
                    <a:pt x="27" y="116"/>
                  </a:lnTo>
                  <a:lnTo>
                    <a:pt x="37" y="88"/>
                  </a:lnTo>
                  <a:lnTo>
                    <a:pt x="47" y="62"/>
                  </a:lnTo>
                  <a:lnTo>
                    <a:pt x="59" y="43"/>
                  </a:lnTo>
                  <a:lnTo>
                    <a:pt x="72" y="26"/>
                  </a:lnTo>
                  <a:lnTo>
                    <a:pt x="84" y="12"/>
                  </a:lnTo>
                  <a:lnTo>
                    <a:pt x="98" y="3"/>
                  </a:lnTo>
                  <a:lnTo>
                    <a:pt x="112" y="0"/>
                  </a:lnTo>
                  <a:lnTo>
                    <a:pt x="125" y="0"/>
                  </a:lnTo>
                  <a:lnTo>
                    <a:pt x="140" y="9"/>
                  </a:lnTo>
                  <a:lnTo>
                    <a:pt x="149" y="17"/>
                  </a:lnTo>
                  <a:lnTo>
                    <a:pt x="157" y="34"/>
                  </a:lnTo>
                  <a:lnTo>
                    <a:pt x="165" y="54"/>
                  </a:lnTo>
                  <a:lnTo>
                    <a:pt x="170" y="7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13" name="Google Shape;313;p17"/>
            <p:cNvSpPr/>
            <p:nvPr/>
          </p:nvSpPr>
          <p:spPr>
            <a:xfrm>
              <a:off x="5845699" y="6417937"/>
              <a:ext cx="109915" cy="81928"/>
            </a:xfrm>
            <a:custGeom>
              <a:avLst/>
              <a:gdLst/>
              <a:ahLst/>
              <a:cxnLst/>
              <a:rect l="l" t="t" r="r" b="b"/>
              <a:pathLst>
                <a:path w="153" h="314" extrusionOk="0">
                  <a:moveTo>
                    <a:pt x="144" y="60"/>
                  </a:moveTo>
                  <a:lnTo>
                    <a:pt x="152" y="108"/>
                  </a:lnTo>
                  <a:lnTo>
                    <a:pt x="153" y="161"/>
                  </a:lnTo>
                  <a:lnTo>
                    <a:pt x="148" y="215"/>
                  </a:lnTo>
                  <a:lnTo>
                    <a:pt x="141" y="263"/>
                  </a:lnTo>
                  <a:lnTo>
                    <a:pt x="131" y="286"/>
                  </a:lnTo>
                  <a:lnTo>
                    <a:pt x="120" y="300"/>
                  </a:lnTo>
                  <a:lnTo>
                    <a:pt x="108" y="308"/>
                  </a:lnTo>
                  <a:lnTo>
                    <a:pt x="96" y="314"/>
                  </a:lnTo>
                  <a:lnTo>
                    <a:pt x="83" y="314"/>
                  </a:lnTo>
                  <a:lnTo>
                    <a:pt x="70" y="308"/>
                  </a:lnTo>
                  <a:lnTo>
                    <a:pt x="59" y="300"/>
                  </a:lnTo>
                  <a:lnTo>
                    <a:pt x="47" y="291"/>
                  </a:lnTo>
                  <a:lnTo>
                    <a:pt x="38" y="277"/>
                  </a:lnTo>
                  <a:lnTo>
                    <a:pt x="30" y="263"/>
                  </a:lnTo>
                  <a:lnTo>
                    <a:pt x="23" y="243"/>
                  </a:lnTo>
                  <a:lnTo>
                    <a:pt x="16" y="224"/>
                  </a:lnTo>
                  <a:lnTo>
                    <a:pt x="11" y="204"/>
                  </a:lnTo>
                  <a:lnTo>
                    <a:pt x="6" y="178"/>
                  </a:lnTo>
                  <a:lnTo>
                    <a:pt x="3" y="156"/>
                  </a:lnTo>
                  <a:lnTo>
                    <a:pt x="0" y="130"/>
                  </a:lnTo>
                  <a:lnTo>
                    <a:pt x="1" y="105"/>
                  </a:lnTo>
                  <a:lnTo>
                    <a:pt x="5" y="79"/>
                  </a:lnTo>
                  <a:lnTo>
                    <a:pt x="8" y="57"/>
                  </a:lnTo>
                  <a:lnTo>
                    <a:pt x="14" y="37"/>
                  </a:lnTo>
                  <a:lnTo>
                    <a:pt x="29" y="17"/>
                  </a:lnTo>
                  <a:lnTo>
                    <a:pt x="46" y="3"/>
                  </a:lnTo>
                  <a:lnTo>
                    <a:pt x="63" y="0"/>
                  </a:lnTo>
                  <a:lnTo>
                    <a:pt x="81" y="0"/>
                  </a:lnTo>
                  <a:lnTo>
                    <a:pt x="98" y="9"/>
                  </a:lnTo>
                  <a:lnTo>
                    <a:pt x="115" y="20"/>
                  </a:lnTo>
                  <a:lnTo>
                    <a:pt x="130" y="37"/>
                  </a:lnTo>
                  <a:lnTo>
                    <a:pt x="144" y="60"/>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14" name="Google Shape;314;p17"/>
            <p:cNvSpPr/>
            <p:nvPr/>
          </p:nvSpPr>
          <p:spPr>
            <a:xfrm>
              <a:off x="6459927" y="6484472"/>
              <a:ext cx="135777" cy="94453"/>
            </a:xfrm>
            <a:custGeom>
              <a:avLst/>
              <a:gdLst/>
              <a:ahLst/>
              <a:cxnLst/>
              <a:rect l="l" t="t" r="r" b="b"/>
              <a:pathLst>
                <a:path w="190" h="362" extrusionOk="0">
                  <a:moveTo>
                    <a:pt x="173" y="25"/>
                  </a:moveTo>
                  <a:lnTo>
                    <a:pt x="182" y="70"/>
                  </a:lnTo>
                  <a:lnTo>
                    <a:pt x="188" y="118"/>
                  </a:lnTo>
                  <a:lnTo>
                    <a:pt x="190" y="167"/>
                  </a:lnTo>
                  <a:lnTo>
                    <a:pt x="187" y="217"/>
                  </a:lnTo>
                  <a:lnTo>
                    <a:pt x="179" y="237"/>
                  </a:lnTo>
                  <a:lnTo>
                    <a:pt x="169" y="257"/>
                  </a:lnTo>
                  <a:lnTo>
                    <a:pt x="160" y="277"/>
                  </a:lnTo>
                  <a:lnTo>
                    <a:pt x="150" y="291"/>
                  </a:lnTo>
                  <a:lnTo>
                    <a:pt x="141" y="305"/>
                  </a:lnTo>
                  <a:lnTo>
                    <a:pt x="130" y="319"/>
                  </a:lnTo>
                  <a:lnTo>
                    <a:pt x="120" y="330"/>
                  </a:lnTo>
                  <a:lnTo>
                    <a:pt x="109" y="339"/>
                  </a:lnTo>
                  <a:lnTo>
                    <a:pt x="97" y="347"/>
                  </a:lnTo>
                  <a:lnTo>
                    <a:pt x="87" y="353"/>
                  </a:lnTo>
                  <a:lnTo>
                    <a:pt x="75" y="359"/>
                  </a:lnTo>
                  <a:lnTo>
                    <a:pt x="64" y="359"/>
                  </a:lnTo>
                  <a:lnTo>
                    <a:pt x="53" y="362"/>
                  </a:lnTo>
                  <a:lnTo>
                    <a:pt x="41" y="359"/>
                  </a:lnTo>
                  <a:lnTo>
                    <a:pt x="30" y="356"/>
                  </a:lnTo>
                  <a:lnTo>
                    <a:pt x="18" y="350"/>
                  </a:lnTo>
                  <a:lnTo>
                    <a:pt x="3" y="313"/>
                  </a:lnTo>
                  <a:lnTo>
                    <a:pt x="0" y="263"/>
                  </a:lnTo>
                  <a:lnTo>
                    <a:pt x="2" y="209"/>
                  </a:lnTo>
                  <a:lnTo>
                    <a:pt x="3" y="155"/>
                  </a:lnTo>
                  <a:lnTo>
                    <a:pt x="14" y="121"/>
                  </a:lnTo>
                  <a:lnTo>
                    <a:pt x="26" y="96"/>
                  </a:lnTo>
                  <a:lnTo>
                    <a:pt x="37" y="73"/>
                  </a:lnTo>
                  <a:lnTo>
                    <a:pt x="51" y="53"/>
                  </a:lnTo>
                  <a:lnTo>
                    <a:pt x="65" y="36"/>
                  </a:lnTo>
                  <a:lnTo>
                    <a:pt x="79" y="22"/>
                  </a:lnTo>
                  <a:lnTo>
                    <a:pt x="94" y="11"/>
                  </a:lnTo>
                  <a:lnTo>
                    <a:pt x="109" y="0"/>
                  </a:lnTo>
                  <a:lnTo>
                    <a:pt x="117" y="0"/>
                  </a:lnTo>
                  <a:lnTo>
                    <a:pt x="126" y="0"/>
                  </a:lnTo>
                  <a:lnTo>
                    <a:pt x="134" y="3"/>
                  </a:lnTo>
                  <a:lnTo>
                    <a:pt x="143" y="5"/>
                  </a:lnTo>
                  <a:lnTo>
                    <a:pt x="150" y="8"/>
                  </a:lnTo>
                  <a:lnTo>
                    <a:pt x="159" y="14"/>
                  </a:lnTo>
                  <a:lnTo>
                    <a:pt x="166" y="20"/>
                  </a:lnTo>
                  <a:lnTo>
                    <a:pt x="173" y="2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15" name="Google Shape;315;p17"/>
            <p:cNvSpPr/>
            <p:nvPr/>
          </p:nvSpPr>
          <p:spPr>
            <a:xfrm>
              <a:off x="6265960" y="6502215"/>
              <a:ext cx="174571" cy="193863"/>
            </a:xfrm>
            <a:custGeom>
              <a:avLst/>
              <a:gdLst/>
              <a:ahLst/>
              <a:cxnLst/>
              <a:rect l="l" t="t" r="r" b="b"/>
              <a:pathLst>
                <a:path w="245" h="743" extrusionOk="0">
                  <a:moveTo>
                    <a:pt x="228" y="245"/>
                  </a:moveTo>
                  <a:lnTo>
                    <a:pt x="238" y="271"/>
                  </a:lnTo>
                  <a:lnTo>
                    <a:pt x="243" y="302"/>
                  </a:lnTo>
                  <a:lnTo>
                    <a:pt x="245" y="336"/>
                  </a:lnTo>
                  <a:lnTo>
                    <a:pt x="243" y="373"/>
                  </a:lnTo>
                  <a:lnTo>
                    <a:pt x="235" y="429"/>
                  </a:lnTo>
                  <a:lnTo>
                    <a:pt x="224" y="483"/>
                  </a:lnTo>
                  <a:lnTo>
                    <a:pt x="210" y="537"/>
                  </a:lnTo>
                  <a:lnTo>
                    <a:pt x="195" y="587"/>
                  </a:lnTo>
                  <a:lnTo>
                    <a:pt x="179" y="633"/>
                  </a:lnTo>
                  <a:lnTo>
                    <a:pt x="161" y="675"/>
                  </a:lnTo>
                  <a:lnTo>
                    <a:pt x="140" y="712"/>
                  </a:lnTo>
                  <a:lnTo>
                    <a:pt x="120" y="743"/>
                  </a:lnTo>
                  <a:lnTo>
                    <a:pt x="106" y="740"/>
                  </a:lnTo>
                  <a:lnTo>
                    <a:pt x="93" y="729"/>
                  </a:lnTo>
                  <a:lnTo>
                    <a:pt x="80" y="715"/>
                  </a:lnTo>
                  <a:lnTo>
                    <a:pt x="69" y="695"/>
                  </a:lnTo>
                  <a:lnTo>
                    <a:pt x="57" y="672"/>
                  </a:lnTo>
                  <a:lnTo>
                    <a:pt x="45" y="650"/>
                  </a:lnTo>
                  <a:lnTo>
                    <a:pt x="34" y="627"/>
                  </a:lnTo>
                  <a:lnTo>
                    <a:pt x="22" y="604"/>
                  </a:lnTo>
                  <a:lnTo>
                    <a:pt x="12" y="551"/>
                  </a:lnTo>
                  <a:lnTo>
                    <a:pt x="4" y="491"/>
                  </a:lnTo>
                  <a:lnTo>
                    <a:pt x="0" y="429"/>
                  </a:lnTo>
                  <a:lnTo>
                    <a:pt x="0" y="364"/>
                  </a:lnTo>
                  <a:lnTo>
                    <a:pt x="2" y="302"/>
                  </a:lnTo>
                  <a:lnTo>
                    <a:pt x="8" y="240"/>
                  </a:lnTo>
                  <a:lnTo>
                    <a:pt x="16" y="180"/>
                  </a:lnTo>
                  <a:lnTo>
                    <a:pt x="26" y="130"/>
                  </a:lnTo>
                  <a:lnTo>
                    <a:pt x="34" y="101"/>
                  </a:lnTo>
                  <a:lnTo>
                    <a:pt x="43" y="73"/>
                  </a:lnTo>
                  <a:lnTo>
                    <a:pt x="53" y="48"/>
                  </a:lnTo>
                  <a:lnTo>
                    <a:pt x="62" y="28"/>
                  </a:lnTo>
                  <a:lnTo>
                    <a:pt x="74" y="11"/>
                  </a:lnTo>
                  <a:lnTo>
                    <a:pt x="86" y="2"/>
                  </a:lnTo>
                  <a:lnTo>
                    <a:pt x="98" y="0"/>
                  </a:lnTo>
                  <a:lnTo>
                    <a:pt x="111" y="5"/>
                  </a:lnTo>
                  <a:lnTo>
                    <a:pt x="127" y="25"/>
                  </a:lnTo>
                  <a:lnTo>
                    <a:pt x="143" y="50"/>
                  </a:lnTo>
                  <a:lnTo>
                    <a:pt x="157" y="79"/>
                  </a:lnTo>
                  <a:lnTo>
                    <a:pt x="172" y="110"/>
                  </a:lnTo>
                  <a:lnTo>
                    <a:pt x="186" y="144"/>
                  </a:lnTo>
                  <a:lnTo>
                    <a:pt x="200" y="178"/>
                  </a:lnTo>
                  <a:lnTo>
                    <a:pt x="214" y="212"/>
                  </a:lnTo>
                  <a:lnTo>
                    <a:pt x="228" y="24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16" name="Google Shape;316;p17"/>
            <p:cNvSpPr/>
            <p:nvPr/>
          </p:nvSpPr>
          <p:spPr>
            <a:xfrm>
              <a:off x="6466392" y="6597971"/>
              <a:ext cx="135777" cy="90800"/>
            </a:xfrm>
            <a:custGeom>
              <a:avLst/>
              <a:gdLst/>
              <a:ahLst/>
              <a:cxnLst/>
              <a:rect l="l" t="t" r="r" b="b"/>
              <a:pathLst>
                <a:path w="187" h="348" extrusionOk="0">
                  <a:moveTo>
                    <a:pt x="174" y="82"/>
                  </a:moveTo>
                  <a:lnTo>
                    <a:pt x="181" y="110"/>
                  </a:lnTo>
                  <a:lnTo>
                    <a:pt x="186" y="141"/>
                  </a:lnTo>
                  <a:lnTo>
                    <a:pt x="187" y="175"/>
                  </a:lnTo>
                  <a:lnTo>
                    <a:pt x="185" y="209"/>
                  </a:lnTo>
                  <a:lnTo>
                    <a:pt x="183" y="232"/>
                  </a:lnTo>
                  <a:lnTo>
                    <a:pt x="179" y="254"/>
                  </a:lnTo>
                  <a:lnTo>
                    <a:pt x="172" y="277"/>
                  </a:lnTo>
                  <a:lnTo>
                    <a:pt x="166" y="297"/>
                  </a:lnTo>
                  <a:lnTo>
                    <a:pt x="157" y="314"/>
                  </a:lnTo>
                  <a:lnTo>
                    <a:pt x="149" y="328"/>
                  </a:lnTo>
                  <a:lnTo>
                    <a:pt x="141" y="339"/>
                  </a:lnTo>
                  <a:lnTo>
                    <a:pt x="131" y="345"/>
                  </a:lnTo>
                  <a:lnTo>
                    <a:pt x="111" y="348"/>
                  </a:lnTo>
                  <a:lnTo>
                    <a:pt x="92" y="339"/>
                  </a:lnTo>
                  <a:lnTo>
                    <a:pt x="73" y="328"/>
                  </a:lnTo>
                  <a:lnTo>
                    <a:pt x="56" y="308"/>
                  </a:lnTo>
                  <a:lnTo>
                    <a:pt x="40" y="280"/>
                  </a:lnTo>
                  <a:lnTo>
                    <a:pt x="25" y="249"/>
                  </a:lnTo>
                  <a:lnTo>
                    <a:pt x="14" y="209"/>
                  </a:lnTo>
                  <a:lnTo>
                    <a:pt x="3" y="164"/>
                  </a:lnTo>
                  <a:lnTo>
                    <a:pt x="0" y="141"/>
                  </a:lnTo>
                  <a:lnTo>
                    <a:pt x="0" y="116"/>
                  </a:lnTo>
                  <a:lnTo>
                    <a:pt x="1" y="90"/>
                  </a:lnTo>
                  <a:lnTo>
                    <a:pt x="5" y="71"/>
                  </a:lnTo>
                  <a:lnTo>
                    <a:pt x="14" y="51"/>
                  </a:lnTo>
                  <a:lnTo>
                    <a:pt x="23" y="31"/>
                  </a:lnTo>
                  <a:lnTo>
                    <a:pt x="33" y="20"/>
                  </a:lnTo>
                  <a:lnTo>
                    <a:pt x="43" y="9"/>
                  </a:lnTo>
                  <a:lnTo>
                    <a:pt x="55" y="3"/>
                  </a:lnTo>
                  <a:lnTo>
                    <a:pt x="65" y="0"/>
                  </a:lnTo>
                  <a:lnTo>
                    <a:pt x="77" y="0"/>
                  </a:lnTo>
                  <a:lnTo>
                    <a:pt x="89" y="3"/>
                  </a:lnTo>
                  <a:lnTo>
                    <a:pt x="100" y="6"/>
                  </a:lnTo>
                  <a:lnTo>
                    <a:pt x="112" y="14"/>
                  </a:lnTo>
                  <a:lnTo>
                    <a:pt x="124" y="23"/>
                  </a:lnTo>
                  <a:lnTo>
                    <a:pt x="135" y="31"/>
                  </a:lnTo>
                  <a:lnTo>
                    <a:pt x="146" y="42"/>
                  </a:lnTo>
                  <a:lnTo>
                    <a:pt x="155" y="57"/>
                  </a:lnTo>
                  <a:lnTo>
                    <a:pt x="166" y="68"/>
                  </a:lnTo>
                  <a:lnTo>
                    <a:pt x="174" y="82"/>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17" name="Google Shape;317;p17"/>
            <p:cNvSpPr/>
            <p:nvPr/>
          </p:nvSpPr>
          <p:spPr>
            <a:xfrm>
              <a:off x="6414668" y="6679118"/>
              <a:ext cx="90518" cy="84798"/>
            </a:xfrm>
            <a:custGeom>
              <a:avLst/>
              <a:gdLst/>
              <a:ahLst/>
              <a:cxnLst/>
              <a:rect l="l" t="t" r="r" b="b"/>
              <a:pathLst>
                <a:path w="128" h="325" extrusionOk="0">
                  <a:moveTo>
                    <a:pt x="121" y="107"/>
                  </a:moveTo>
                  <a:lnTo>
                    <a:pt x="124" y="141"/>
                  </a:lnTo>
                  <a:lnTo>
                    <a:pt x="128" y="178"/>
                  </a:lnTo>
                  <a:lnTo>
                    <a:pt x="127" y="215"/>
                  </a:lnTo>
                  <a:lnTo>
                    <a:pt x="123" y="246"/>
                  </a:lnTo>
                  <a:lnTo>
                    <a:pt x="119" y="266"/>
                  </a:lnTo>
                  <a:lnTo>
                    <a:pt x="114" y="283"/>
                  </a:lnTo>
                  <a:lnTo>
                    <a:pt x="108" y="297"/>
                  </a:lnTo>
                  <a:lnTo>
                    <a:pt x="101" y="305"/>
                  </a:lnTo>
                  <a:lnTo>
                    <a:pt x="94" y="314"/>
                  </a:lnTo>
                  <a:lnTo>
                    <a:pt x="86" y="319"/>
                  </a:lnTo>
                  <a:lnTo>
                    <a:pt x="79" y="325"/>
                  </a:lnTo>
                  <a:lnTo>
                    <a:pt x="71" y="325"/>
                  </a:lnTo>
                  <a:lnTo>
                    <a:pt x="60" y="322"/>
                  </a:lnTo>
                  <a:lnTo>
                    <a:pt x="50" y="317"/>
                  </a:lnTo>
                  <a:lnTo>
                    <a:pt x="41" y="305"/>
                  </a:lnTo>
                  <a:lnTo>
                    <a:pt x="31" y="291"/>
                  </a:lnTo>
                  <a:lnTo>
                    <a:pt x="23" y="274"/>
                  </a:lnTo>
                  <a:lnTo>
                    <a:pt x="16" y="254"/>
                  </a:lnTo>
                  <a:lnTo>
                    <a:pt x="9" y="232"/>
                  </a:lnTo>
                  <a:lnTo>
                    <a:pt x="5" y="206"/>
                  </a:lnTo>
                  <a:lnTo>
                    <a:pt x="2" y="167"/>
                  </a:lnTo>
                  <a:lnTo>
                    <a:pt x="0" y="127"/>
                  </a:lnTo>
                  <a:lnTo>
                    <a:pt x="2" y="85"/>
                  </a:lnTo>
                  <a:lnTo>
                    <a:pt x="6" y="48"/>
                  </a:lnTo>
                  <a:lnTo>
                    <a:pt x="14" y="25"/>
                  </a:lnTo>
                  <a:lnTo>
                    <a:pt x="21" y="11"/>
                  </a:lnTo>
                  <a:lnTo>
                    <a:pt x="30" y="3"/>
                  </a:lnTo>
                  <a:lnTo>
                    <a:pt x="41" y="0"/>
                  </a:lnTo>
                  <a:lnTo>
                    <a:pt x="50" y="0"/>
                  </a:lnTo>
                  <a:lnTo>
                    <a:pt x="61" y="3"/>
                  </a:lnTo>
                  <a:lnTo>
                    <a:pt x="72" y="8"/>
                  </a:lnTo>
                  <a:lnTo>
                    <a:pt x="81" y="14"/>
                  </a:lnTo>
                  <a:lnTo>
                    <a:pt x="87" y="20"/>
                  </a:lnTo>
                  <a:lnTo>
                    <a:pt x="93" y="28"/>
                  </a:lnTo>
                  <a:lnTo>
                    <a:pt x="99" y="40"/>
                  </a:lnTo>
                  <a:lnTo>
                    <a:pt x="104" y="51"/>
                  </a:lnTo>
                  <a:lnTo>
                    <a:pt x="109" y="65"/>
                  </a:lnTo>
                  <a:lnTo>
                    <a:pt x="114" y="79"/>
                  </a:lnTo>
                  <a:lnTo>
                    <a:pt x="118" y="93"/>
                  </a:lnTo>
                  <a:lnTo>
                    <a:pt x="121" y="107"/>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18" name="Google Shape;318;p17"/>
            <p:cNvSpPr/>
            <p:nvPr/>
          </p:nvSpPr>
          <p:spPr>
            <a:xfrm>
              <a:off x="6886655" y="6173196"/>
              <a:ext cx="84053" cy="109063"/>
            </a:xfrm>
            <a:custGeom>
              <a:avLst/>
              <a:gdLst/>
              <a:ahLst/>
              <a:cxnLst/>
              <a:rect l="l" t="t" r="r" b="b"/>
              <a:pathLst>
                <a:path w="119" h="418" extrusionOk="0">
                  <a:moveTo>
                    <a:pt x="116" y="99"/>
                  </a:moveTo>
                  <a:lnTo>
                    <a:pt x="119" y="144"/>
                  </a:lnTo>
                  <a:lnTo>
                    <a:pt x="117" y="189"/>
                  </a:lnTo>
                  <a:lnTo>
                    <a:pt x="114" y="232"/>
                  </a:lnTo>
                  <a:lnTo>
                    <a:pt x="110" y="274"/>
                  </a:lnTo>
                  <a:lnTo>
                    <a:pt x="103" y="311"/>
                  </a:lnTo>
                  <a:lnTo>
                    <a:pt x="93" y="348"/>
                  </a:lnTo>
                  <a:lnTo>
                    <a:pt x="82" y="379"/>
                  </a:lnTo>
                  <a:lnTo>
                    <a:pt x="68" y="407"/>
                  </a:lnTo>
                  <a:lnTo>
                    <a:pt x="64" y="413"/>
                  </a:lnTo>
                  <a:lnTo>
                    <a:pt x="58" y="418"/>
                  </a:lnTo>
                  <a:lnTo>
                    <a:pt x="53" y="418"/>
                  </a:lnTo>
                  <a:lnTo>
                    <a:pt x="48" y="418"/>
                  </a:lnTo>
                  <a:lnTo>
                    <a:pt x="42" y="415"/>
                  </a:lnTo>
                  <a:lnTo>
                    <a:pt x="37" y="413"/>
                  </a:lnTo>
                  <a:lnTo>
                    <a:pt x="32" y="410"/>
                  </a:lnTo>
                  <a:lnTo>
                    <a:pt x="27" y="407"/>
                  </a:lnTo>
                  <a:lnTo>
                    <a:pt x="18" y="393"/>
                  </a:lnTo>
                  <a:lnTo>
                    <a:pt x="12" y="373"/>
                  </a:lnTo>
                  <a:lnTo>
                    <a:pt x="7" y="350"/>
                  </a:lnTo>
                  <a:lnTo>
                    <a:pt x="2" y="328"/>
                  </a:lnTo>
                  <a:lnTo>
                    <a:pt x="0" y="283"/>
                  </a:lnTo>
                  <a:lnTo>
                    <a:pt x="1" y="237"/>
                  </a:lnTo>
                  <a:lnTo>
                    <a:pt x="3" y="195"/>
                  </a:lnTo>
                  <a:lnTo>
                    <a:pt x="9" y="153"/>
                  </a:lnTo>
                  <a:lnTo>
                    <a:pt x="16" y="116"/>
                  </a:lnTo>
                  <a:lnTo>
                    <a:pt x="26" y="79"/>
                  </a:lnTo>
                  <a:lnTo>
                    <a:pt x="37" y="48"/>
                  </a:lnTo>
                  <a:lnTo>
                    <a:pt x="51" y="20"/>
                  </a:lnTo>
                  <a:lnTo>
                    <a:pt x="55" y="14"/>
                  </a:lnTo>
                  <a:lnTo>
                    <a:pt x="59" y="11"/>
                  </a:lnTo>
                  <a:lnTo>
                    <a:pt x="64" y="6"/>
                  </a:lnTo>
                  <a:lnTo>
                    <a:pt x="68" y="3"/>
                  </a:lnTo>
                  <a:lnTo>
                    <a:pt x="72" y="0"/>
                  </a:lnTo>
                  <a:lnTo>
                    <a:pt x="77" y="0"/>
                  </a:lnTo>
                  <a:lnTo>
                    <a:pt x="82" y="3"/>
                  </a:lnTo>
                  <a:lnTo>
                    <a:pt x="86" y="8"/>
                  </a:lnTo>
                  <a:lnTo>
                    <a:pt x="95" y="25"/>
                  </a:lnTo>
                  <a:lnTo>
                    <a:pt x="104" y="48"/>
                  </a:lnTo>
                  <a:lnTo>
                    <a:pt x="111" y="73"/>
                  </a:lnTo>
                  <a:lnTo>
                    <a:pt x="116" y="9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19" name="Google Shape;319;p17"/>
            <p:cNvSpPr/>
            <p:nvPr/>
          </p:nvSpPr>
          <p:spPr>
            <a:xfrm>
              <a:off x="6977173" y="6210768"/>
              <a:ext cx="109915" cy="106194"/>
            </a:xfrm>
            <a:custGeom>
              <a:avLst/>
              <a:gdLst/>
              <a:ahLst/>
              <a:cxnLst/>
              <a:rect l="l" t="t" r="r" b="b"/>
              <a:pathLst>
                <a:path w="150" h="407" extrusionOk="0">
                  <a:moveTo>
                    <a:pt x="150" y="144"/>
                  </a:moveTo>
                  <a:lnTo>
                    <a:pt x="150" y="175"/>
                  </a:lnTo>
                  <a:lnTo>
                    <a:pt x="147" y="206"/>
                  </a:lnTo>
                  <a:lnTo>
                    <a:pt x="143" y="235"/>
                  </a:lnTo>
                  <a:lnTo>
                    <a:pt x="136" y="263"/>
                  </a:lnTo>
                  <a:lnTo>
                    <a:pt x="128" y="288"/>
                  </a:lnTo>
                  <a:lnTo>
                    <a:pt x="119" y="311"/>
                  </a:lnTo>
                  <a:lnTo>
                    <a:pt x="109" y="334"/>
                  </a:lnTo>
                  <a:lnTo>
                    <a:pt x="99" y="353"/>
                  </a:lnTo>
                  <a:lnTo>
                    <a:pt x="91" y="368"/>
                  </a:lnTo>
                  <a:lnTo>
                    <a:pt x="80" y="382"/>
                  </a:lnTo>
                  <a:lnTo>
                    <a:pt x="71" y="393"/>
                  </a:lnTo>
                  <a:lnTo>
                    <a:pt x="60" y="401"/>
                  </a:lnTo>
                  <a:lnTo>
                    <a:pt x="49" y="407"/>
                  </a:lnTo>
                  <a:lnTo>
                    <a:pt x="38" y="407"/>
                  </a:lnTo>
                  <a:lnTo>
                    <a:pt x="28" y="399"/>
                  </a:lnTo>
                  <a:lnTo>
                    <a:pt x="17" y="387"/>
                  </a:lnTo>
                  <a:lnTo>
                    <a:pt x="8" y="342"/>
                  </a:lnTo>
                  <a:lnTo>
                    <a:pt x="1" y="288"/>
                  </a:lnTo>
                  <a:lnTo>
                    <a:pt x="0" y="235"/>
                  </a:lnTo>
                  <a:lnTo>
                    <a:pt x="5" y="184"/>
                  </a:lnTo>
                  <a:lnTo>
                    <a:pt x="13" y="153"/>
                  </a:lnTo>
                  <a:lnTo>
                    <a:pt x="22" y="124"/>
                  </a:lnTo>
                  <a:lnTo>
                    <a:pt x="33" y="99"/>
                  </a:lnTo>
                  <a:lnTo>
                    <a:pt x="43" y="79"/>
                  </a:lnTo>
                  <a:lnTo>
                    <a:pt x="55" y="59"/>
                  </a:lnTo>
                  <a:lnTo>
                    <a:pt x="67" y="40"/>
                  </a:lnTo>
                  <a:lnTo>
                    <a:pt x="78" y="20"/>
                  </a:lnTo>
                  <a:lnTo>
                    <a:pt x="89" y="0"/>
                  </a:lnTo>
                  <a:lnTo>
                    <a:pt x="98" y="6"/>
                  </a:lnTo>
                  <a:lnTo>
                    <a:pt x="108" y="17"/>
                  </a:lnTo>
                  <a:lnTo>
                    <a:pt x="117" y="34"/>
                  </a:lnTo>
                  <a:lnTo>
                    <a:pt x="126" y="51"/>
                  </a:lnTo>
                  <a:lnTo>
                    <a:pt x="133" y="74"/>
                  </a:lnTo>
                  <a:lnTo>
                    <a:pt x="140" y="96"/>
                  </a:lnTo>
                  <a:lnTo>
                    <a:pt x="146" y="122"/>
                  </a:lnTo>
                  <a:lnTo>
                    <a:pt x="150" y="144"/>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20" name="Google Shape;320;p17"/>
            <p:cNvSpPr/>
            <p:nvPr/>
          </p:nvSpPr>
          <p:spPr>
            <a:xfrm>
              <a:off x="6802602" y="6295567"/>
              <a:ext cx="187501" cy="194124"/>
            </a:xfrm>
            <a:custGeom>
              <a:avLst/>
              <a:gdLst/>
              <a:ahLst/>
              <a:cxnLst/>
              <a:rect l="l" t="t" r="r" b="b"/>
              <a:pathLst>
                <a:path w="263" h="744" extrusionOk="0">
                  <a:moveTo>
                    <a:pt x="258" y="235"/>
                  </a:moveTo>
                  <a:lnTo>
                    <a:pt x="263" y="271"/>
                  </a:lnTo>
                  <a:lnTo>
                    <a:pt x="263" y="305"/>
                  </a:lnTo>
                  <a:lnTo>
                    <a:pt x="261" y="339"/>
                  </a:lnTo>
                  <a:lnTo>
                    <a:pt x="256" y="373"/>
                  </a:lnTo>
                  <a:lnTo>
                    <a:pt x="249" y="407"/>
                  </a:lnTo>
                  <a:lnTo>
                    <a:pt x="242" y="438"/>
                  </a:lnTo>
                  <a:lnTo>
                    <a:pt x="235" y="469"/>
                  </a:lnTo>
                  <a:lnTo>
                    <a:pt x="229" y="500"/>
                  </a:lnTo>
                  <a:lnTo>
                    <a:pt x="226" y="534"/>
                  </a:lnTo>
                  <a:lnTo>
                    <a:pt x="224" y="568"/>
                  </a:lnTo>
                  <a:lnTo>
                    <a:pt x="221" y="605"/>
                  </a:lnTo>
                  <a:lnTo>
                    <a:pt x="217" y="639"/>
                  </a:lnTo>
                  <a:lnTo>
                    <a:pt x="213" y="670"/>
                  </a:lnTo>
                  <a:lnTo>
                    <a:pt x="206" y="701"/>
                  </a:lnTo>
                  <a:lnTo>
                    <a:pt x="197" y="724"/>
                  </a:lnTo>
                  <a:lnTo>
                    <a:pt x="186" y="744"/>
                  </a:lnTo>
                  <a:lnTo>
                    <a:pt x="169" y="744"/>
                  </a:lnTo>
                  <a:lnTo>
                    <a:pt x="153" y="732"/>
                  </a:lnTo>
                  <a:lnTo>
                    <a:pt x="138" y="715"/>
                  </a:lnTo>
                  <a:lnTo>
                    <a:pt x="123" y="693"/>
                  </a:lnTo>
                  <a:lnTo>
                    <a:pt x="110" y="667"/>
                  </a:lnTo>
                  <a:lnTo>
                    <a:pt x="96" y="636"/>
                  </a:lnTo>
                  <a:lnTo>
                    <a:pt x="83" y="605"/>
                  </a:lnTo>
                  <a:lnTo>
                    <a:pt x="71" y="574"/>
                  </a:lnTo>
                  <a:lnTo>
                    <a:pt x="56" y="526"/>
                  </a:lnTo>
                  <a:lnTo>
                    <a:pt x="42" y="478"/>
                  </a:lnTo>
                  <a:lnTo>
                    <a:pt x="28" y="427"/>
                  </a:lnTo>
                  <a:lnTo>
                    <a:pt x="17" y="376"/>
                  </a:lnTo>
                  <a:lnTo>
                    <a:pt x="8" y="322"/>
                  </a:lnTo>
                  <a:lnTo>
                    <a:pt x="2" y="266"/>
                  </a:lnTo>
                  <a:lnTo>
                    <a:pt x="0" y="209"/>
                  </a:lnTo>
                  <a:lnTo>
                    <a:pt x="3" y="147"/>
                  </a:lnTo>
                  <a:lnTo>
                    <a:pt x="15" y="113"/>
                  </a:lnTo>
                  <a:lnTo>
                    <a:pt x="28" y="79"/>
                  </a:lnTo>
                  <a:lnTo>
                    <a:pt x="42" y="51"/>
                  </a:lnTo>
                  <a:lnTo>
                    <a:pt x="57" y="26"/>
                  </a:lnTo>
                  <a:lnTo>
                    <a:pt x="73" y="9"/>
                  </a:lnTo>
                  <a:lnTo>
                    <a:pt x="89" y="0"/>
                  </a:lnTo>
                  <a:lnTo>
                    <a:pt x="107" y="0"/>
                  </a:lnTo>
                  <a:lnTo>
                    <a:pt x="124" y="9"/>
                  </a:lnTo>
                  <a:lnTo>
                    <a:pt x="144" y="23"/>
                  </a:lnTo>
                  <a:lnTo>
                    <a:pt x="161" y="43"/>
                  </a:lnTo>
                  <a:lnTo>
                    <a:pt x="180" y="62"/>
                  </a:lnTo>
                  <a:lnTo>
                    <a:pt x="198" y="88"/>
                  </a:lnTo>
                  <a:lnTo>
                    <a:pt x="215" y="116"/>
                  </a:lnTo>
                  <a:lnTo>
                    <a:pt x="231" y="150"/>
                  </a:lnTo>
                  <a:lnTo>
                    <a:pt x="245" y="190"/>
                  </a:lnTo>
                  <a:lnTo>
                    <a:pt x="258" y="23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21" name="Google Shape;321;p17"/>
            <p:cNvSpPr/>
            <p:nvPr/>
          </p:nvSpPr>
          <p:spPr>
            <a:xfrm>
              <a:off x="7015966" y="6305221"/>
              <a:ext cx="129311" cy="99410"/>
            </a:xfrm>
            <a:custGeom>
              <a:avLst/>
              <a:gdLst/>
              <a:ahLst/>
              <a:cxnLst/>
              <a:rect l="l" t="t" r="r" b="b"/>
              <a:pathLst>
                <a:path w="175" h="381" extrusionOk="0">
                  <a:moveTo>
                    <a:pt x="160" y="28"/>
                  </a:moveTo>
                  <a:lnTo>
                    <a:pt x="170" y="68"/>
                  </a:lnTo>
                  <a:lnTo>
                    <a:pt x="175" y="113"/>
                  </a:lnTo>
                  <a:lnTo>
                    <a:pt x="175" y="164"/>
                  </a:lnTo>
                  <a:lnTo>
                    <a:pt x="173" y="212"/>
                  </a:lnTo>
                  <a:lnTo>
                    <a:pt x="169" y="240"/>
                  </a:lnTo>
                  <a:lnTo>
                    <a:pt x="164" y="266"/>
                  </a:lnTo>
                  <a:lnTo>
                    <a:pt x="157" y="291"/>
                  </a:lnTo>
                  <a:lnTo>
                    <a:pt x="149" y="314"/>
                  </a:lnTo>
                  <a:lnTo>
                    <a:pt x="140" y="333"/>
                  </a:lnTo>
                  <a:lnTo>
                    <a:pt x="131" y="350"/>
                  </a:lnTo>
                  <a:lnTo>
                    <a:pt x="120" y="365"/>
                  </a:lnTo>
                  <a:lnTo>
                    <a:pt x="110" y="373"/>
                  </a:lnTo>
                  <a:lnTo>
                    <a:pt x="98" y="379"/>
                  </a:lnTo>
                  <a:lnTo>
                    <a:pt x="86" y="381"/>
                  </a:lnTo>
                  <a:lnTo>
                    <a:pt x="74" y="379"/>
                  </a:lnTo>
                  <a:lnTo>
                    <a:pt x="62" y="376"/>
                  </a:lnTo>
                  <a:lnTo>
                    <a:pt x="51" y="367"/>
                  </a:lnTo>
                  <a:lnTo>
                    <a:pt x="39" y="356"/>
                  </a:lnTo>
                  <a:lnTo>
                    <a:pt x="28" y="342"/>
                  </a:lnTo>
                  <a:lnTo>
                    <a:pt x="19" y="325"/>
                  </a:lnTo>
                  <a:lnTo>
                    <a:pt x="9" y="294"/>
                  </a:lnTo>
                  <a:lnTo>
                    <a:pt x="3" y="257"/>
                  </a:lnTo>
                  <a:lnTo>
                    <a:pt x="0" y="220"/>
                  </a:lnTo>
                  <a:lnTo>
                    <a:pt x="2" y="178"/>
                  </a:lnTo>
                  <a:lnTo>
                    <a:pt x="11" y="133"/>
                  </a:lnTo>
                  <a:lnTo>
                    <a:pt x="22" y="99"/>
                  </a:lnTo>
                  <a:lnTo>
                    <a:pt x="36" y="71"/>
                  </a:lnTo>
                  <a:lnTo>
                    <a:pt x="51" y="51"/>
                  </a:lnTo>
                  <a:lnTo>
                    <a:pt x="68" y="34"/>
                  </a:lnTo>
                  <a:lnTo>
                    <a:pt x="84" y="20"/>
                  </a:lnTo>
                  <a:lnTo>
                    <a:pt x="101" y="8"/>
                  </a:lnTo>
                  <a:lnTo>
                    <a:pt x="118" y="0"/>
                  </a:lnTo>
                  <a:lnTo>
                    <a:pt x="124" y="0"/>
                  </a:lnTo>
                  <a:lnTo>
                    <a:pt x="129" y="0"/>
                  </a:lnTo>
                  <a:lnTo>
                    <a:pt x="135" y="0"/>
                  </a:lnTo>
                  <a:lnTo>
                    <a:pt x="140" y="3"/>
                  </a:lnTo>
                  <a:lnTo>
                    <a:pt x="146" y="8"/>
                  </a:lnTo>
                  <a:lnTo>
                    <a:pt x="150" y="11"/>
                  </a:lnTo>
                  <a:lnTo>
                    <a:pt x="155" y="20"/>
                  </a:lnTo>
                  <a:lnTo>
                    <a:pt x="160" y="28"/>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22" name="Google Shape;322;p17"/>
            <p:cNvSpPr/>
            <p:nvPr/>
          </p:nvSpPr>
          <p:spPr>
            <a:xfrm>
              <a:off x="7513815" y="6397325"/>
              <a:ext cx="122846" cy="112978"/>
            </a:xfrm>
            <a:custGeom>
              <a:avLst/>
              <a:gdLst/>
              <a:ahLst/>
              <a:cxnLst/>
              <a:rect l="l" t="t" r="r" b="b"/>
              <a:pathLst>
                <a:path w="172" h="433" extrusionOk="0">
                  <a:moveTo>
                    <a:pt x="170" y="79"/>
                  </a:moveTo>
                  <a:lnTo>
                    <a:pt x="172" y="110"/>
                  </a:lnTo>
                  <a:lnTo>
                    <a:pt x="172" y="142"/>
                  </a:lnTo>
                  <a:lnTo>
                    <a:pt x="171" y="170"/>
                  </a:lnTo>
                  <a:lnTo>
                    <a:pt x="168" y="201"/>
                  </a:lnTo>
                  <a:lnTo>
                    <a:pt x="164" y="229"/>
                  </a:lnTo>
                  <a:lnTo>
                    <a:pt x="158" y="255"/>
                  </a:lnTo>
                  <a:lnTo>
                    <a:pt x="152" y="280"/>
                  </a:lnTo>
                  <a:lnTo>
                    <a:pt x="146" y="305"/>
                  </a:lnTo>
                  <a:lnTo>
                    <a:pt x="134" y="339"/>
                  </a:lnTo>
                  <a:lnTo>
                    <a:pt x="121" y="368"/>
                  </a:lnTo>
                  <a:lnTo>
                    <a:pt x="108" y="393"/>
                  </a:lnTo>
                  <a:lnTo>
                    <a:pt x="93" y="410"/>
                  </a:lnTo>
                  <a:lnTo>
                    <a:pt x="77" y="424"/>
                  </a:lnTo>
                  <a:lnTo>
                    <a:pt x="61" y="430"/>
                  </a:lnTo>
                  <a:lnTo>
                    <a:pt x="45" y="433"/>
                  </a:lnTo>
                  <a:lnTo>
                    <a:pt x="28" y="427"/>
                  </a:lnTo>
                  <a:lnTo>
                    <a:pt x="20" y="416"/>
                  </a:lnTo>
                  <a:lnTo>
                    <a:pt x="12" y="402"/>
                  </a:lnTo>
                  <a:lnTo>
                    <a:pt x="6" y="385"/>
                  </a:lnTo>
                  <a:lnTo>
                    <a:pt x="3" y="362"/>
                  </a:lnTo>
                  <a:lnTo>
                    <a:pt x="1" y="322"/>
                  </a:lnTo>
                  <a:lnTo>
                    <a:pt x="0" y="286"/>
                  </a:lnTo>
                  <a:lnTo>
                    <a:pt x="2" y="249"/>
                  </a:lnTo>
                  <a:lnTo>
                    <a:pt x="6" y="215"/>
                  </a:lnTo>
                  <a:lnTo>
                    <a:pt x="12" y="181"/>
                  </a:lnTo>
                  <a:lnTo>
                    <a:pt x="19" y="147"/>
                  </a:lnTo>
                  <a:lnTo>
                    <a:pt x="27" y="116"/>
                  </a:lnTo>
                  <a:lnTo>
                    <a:pt x="37" y="88"/>
                  </a:lnTo>
                  <a:lnTo>
                    <a:pt x="47" y="62"/>
                  </a:lnTo>
                  <a:lnTo>
                    <a:pt x="59" y="43"/>
                  </a:lnTo>
                  <a:lnTo>
                    <a:pt x="72" y="26"/>
                  </a:lnTo>
                  <a:lnTo>
                    <a:pt x="84" y="12"/>
                  </a:lnTo>
                  <a:lnTo>
                    <a:pt x="98" y="3"/>
                  </a:lnTo>
                  <a:lnTo>
                    <a:pt x="112" y="0"/>
                  </a:lnTo>
                  <a:lnTo>
                    <a:pt x="126" y="0"/>
                  </a:lnTo>
                  <a:lnTo>
                    <a:pt x="140" y="9"/>
                  </a:lnTo>
                  <a:lnTo>
                    <a:pt x="149" y="17"/>
                  </a:lnTo>
                  <a:lnTo>
                    <a:pt x="157" y="34"/>
                  </a:lnTo>
                  <a:lnTo>
                    <a:pt x="165" y="54"/>
                  </a:lnTo>
                  <a:lnTo>
                    <a:pt x="170" y="7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23" name="Google Shape;323;p17"/>
            <p:cNvSpPr/>
            <p:nvPr/>
          </p:nvSpPr>
          <p:spPr>
            <a:xfrm>
              <a:off x="6983638" y="6417937"/>
              <a:ext cx="109915" cy="81928"/>
            </a:xfrm>
            <a:custGeom>
              <a:avLst/>
              <a:gdLst/>
              <a:ahLst/>
              <a:cxnLst/>
              <a:rect l="l" t="t" r="r" b="b"/>
              <a:pathLst>
                <a:path w="152" h="314" extrusionOk="0">
                  <a:moveTo>
                    <a:pt x="143" y="60"/>
                  </a:moveTo>
                  <a:lnTo>
                    <a:pt x="152" y="108"/>
                  </a:lnTo>
                  <a:lnTo>
                    <a:pt x="152" y="161"/>
                  </a:lnTo>
                  <a:lnTo>
                    <a:pt x="147" y="215"/>
                  </a:lnTo>
                  <a:lnTo>
                    <a:pt x="140" y="263"/>
                  </a:lnTo>
                  <a:lnTo>
                    <a:pt x="131" y="286"/>
                  </a:lnTo>
                  <a:lnTo>
                    <a:pt x="120" y="300"/>
                  </a:lnTo>
                  <a:lnTo>
                    <a:pt x="108" y="308"/>
                  </a:lnTo>
                  <a:lnTo>
                    <a:pt x="96" y="314"/>
                  </a:lnTo>
                  <a:lnTo>
                    <a:pt x="83" y="314"/>
                  </a:lnTo>
                  <a:lnTo>
                    <a:pt x="70" y="308"/>
                  </a:lnTo>
                  <a:lnTo>
                    <a:pt x="58" y="300"/>
                  </a:lnTo>
                  <a:lnTo>
                    <a:pt x="46" y="291"/>
                  </a:lnTo>
                  <a:lnTo>
                    <a:pt x="38" y="277"/>
                  </a:lnTo>
                  <a:lnTo>
                    <a:pt x="30" y="263"/>
                  </a:lnTo>
                  <a:lnTo>
                    <a:pt x="23" y="243"/>
                  </a:lnTo>
                  <a:lnTo>
                    <a:pt x="16" y="224"/>
                  </a:lnTo>
                  <a:lnTo>
                    <a:pt x="10" y="204"/>
                  </a:lnTo>
                  <a:lnTo>
                    <a:pt x="6" y="178"/>
                  </a:lnTo>
                  <a:lnTo>
                    <a:pt x="2" y="156"/>
                  </a:lnTo>
                  <a:lnTo>
                    <a:pt x="0" y="130"/>
                  </a:lnTo>
                  <a:lnTo>
                    <a:pt x="1" y="105"/>
                  </a:lnTo>
                  <a:lnTo>
                    <a:pt x="4" y="79"/>
                  </a:lnTo>
                  <a:lnTo>
                    <a:pt x="7" y="57"/>
                  </a:lnTo>
                  <a:lnTo>
                    <a:pt x="13" y="37"/>
                  </a:lnTo>
                  <a:lnTo>
                    <a:pt x="28" y="17"/>
                  </a:lnTo>
                  <a:lnTo>
                    <a:pt x="45" y="3"/>
                  </a:lnTo>
                  <a:lnTo>
                    <a:pt x="62" y="0"/>
                  </a:lnTo>
                  <a:lnTo>
                    <a:pt x="80" y="0"/>
                  </a:lnTo>
                  <a:lnTo>
                    <a:pt x="97" y="9"/>
                  </a:lnTo>
                  <a:lnTo>
                    <a:pt x="114" y="20"/>
                  </a:lnTo>
                  <a:lnTo>
                    <a:pt x="129" y="37"/>
                  </a:lnTo>
                  <a:lnTo>
                    <a:pt x="143" y="60"/>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24" name="Google Shape;324;p17"/>
            <p:cNvSpPr/>
            <p:nvPr/>
          </p:nvSpPr>
          <p:spPr>
            <a:xfrm>
              <a:off x="7597867" y="6484472"/>
              <a:ext cx="135777" cy="94453"/>
            </a:xfrm>
            <a:custGeom>
              <a:avLst/>
              <a:gdLst/>
              <a:ahLst/>
              <a:cxnLst/>
              <a:rect l="l" t="t" r="r" b="b"/>
              <a:pathLst>
                <a:path w="190" h="362" extrusionOk="0">
                  <a:moveTo>
                    <a:pt x="174" y="25"/>
                  </a:moveTo>
                  <a:lnTo>
                    <a:pt x="182" y="70"/>
                  </a:lnTo>
                  <a:lnTo>
                    <a:pt x="188" y="118"/>
                  </a:lnTo>
                  <a:lnTo>
                    <a:pt x="190" y="167"/>
                  </a:lnTo>
                  <a:lnTo>
                    <a:pt x="187" y="217"/>
                  </a:lnTo>
                  <a:lnTo>
                    <a:pt x="179" y="237"/>
                  </a:lnTo>
                  <a:lnTo>
                    <a:pt x="169" y="257"/>
                  </a:lnTo>
                  <a:lnTo>
                    <a:pt x="160" y="277"/>
                  </a:lnTo>
                  <a:lnTo>
                    <a:pt x="150" y="291"/>
                  </a:lnTo>
                  <a:lnTo>
                    <a:pt x="141" y="305"/>
                  </a:lnTo>
                  <a:lnTo>
                    <a:pt x="130" y="319"/>
                  </a:lnTo>
                  <a:lnTo>
                    <a:pt x="120" y="330"/>
                  </a:lnTo>
                  <a:lnTo>
                    <a:pt x="109" y="339"/>
                  </a:lnTo>
                  <a:lnTo>
                    <a:pt x="97" y="347"/>
                  </a:lnTo>
                  <a:lnTo>
                    <a:pt x="87" y="353"/>
                  </a:lnTo>
                  <a:lnTo>
                    <a:pt x="75" y="359"/>
                  </a:lnTo>
                  <a:lnTo>
                    <a:pt x="64" y="359"/>
                  </a:lnTo>
                  <a:lnTo>
                    <a:pt x="53" y="362"/>
                  </a:lnTo>
                  <a:lnTo>
                    <a:pt x="41" y="359"/>
                  </a:lnTo>
                  <a:lnTo>
                    <a:pt x="30" y="356"/>
                  </a:lnTo>
                  <a:lnTo>
                    <a:pt x="18" y="350"/>
                  </a:lnTo>
                  <a:lnTo>
                    <a:pt x="3" y="313"/>
                  </a:lnTo>
                  <a:lnTo>
                    <a:pt x="0" y="263"/>
                  </a:lnTo>
                  <a:lnTo>
                    <a:pt x="2" y="209"/>
                  </a:lnTo>
                  <a:lnTo>
                    <a:pt x="3" y="155"/>
                  </a:lnTo>
                  <a:lnTo>
                    <a:pt x="14" y="121"/>
                  </a:lnTo>
                  <a:lnTo>
                    <a:pt x="26" y="96"/>
                  </a:lnTo>
                  <a:lnTo>
                    <a:pt x="38" y="73"/>
                  </a:lnTo>
                  <a:lnTo>
                    <a:pt x="52" y="53"/>
                  </a:lnTo>
                  <a:lnTo>
                    <a:pt x="66" y="36"/>
                  </a:lnTo>
                  <a:lnTo>
                    <a:pt x="80" y="22"/>
                  </a:lnTo>
                  <a:lnTo>
                    <a:pt x="94" y="11"/>
                  </a:lnTo>
                  <a:lnTo>
                    <a:pt x="109" y="0"/>
                  </a:lnTo>
                  <a:lnTo>
                    <a:pt x="118" y="0"/>
                  </a:lnTo>
                  <a:lnTo>
                    <a:pt x="127" y="0"/>
                  </a:lnTo>
                  <a:lnTo>
                    <a:pt x="134" y="3"/>
                  </a:lnTo>
                  <a:lnTo>
                    <a:pt x="143" y="5"/>
                  </a:lnTo>
                  <a:lnTo>
                    <a:pt x="150" y="8"/>
                  </a:lnTo>
                  <a:lnTo>
                    <a:pt x="159" y="14"/>
                  </a:lnTo>
                  <a:lnTo>
                    <a:pt x="166" y="20"/>
                  </a:lnTo>
                  <a:lnTo>
                    <a:pt x="174" y="2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25" name="Google Shape;325;p17"/>
            <p:cNvSpPr/>
            <p:nvPr/>
          </p:nvSpPr>
          <p:spPr>
            <a:xfrm>
              <a:off x="7403900" y="6502215"/>
              <a:ext cx="181036" cy="193863"/>
            </a:xfrm>
            <a:custGeom>
              <a:avLst/>
              <a:gdLst/>
              <a:ahLst/>
              <a:cxnLst/>
              <a:rect l="l" t="t" r="r" b="b"/>
              <a:pathLst>
                <a:path w="245" h="743" extrusionOk="0">
                  <a:moveTo>
                    <a:pt x="228" y="245"/>
                  </a:moveTo>
                  <a:lnTo>
                    <a:pt x="238" y="271"/>
                  </a:lnTo>
                  <a:lnTo>
                    <a:pt x="243" y="302"/>
                  </a:lnTo>
                  <a:lnTo>
                    <a:pt x="245" y="336"/>
                  </a:lnTo>
                  <a:lnTo>
                    <a:pt x="243" y="373"/>
                  </a:lnTo>
                  <a:lnTo>
                    <a:pt x="235" y="429"/>
                  </a:lnTo>
                  <a:lnTo>
                    <a:pt x="224" y="483"/>
                  </a:lnTo>
                  <a:lnTo>
                    <a:pt x="210" y="537"/>
                  </a:lnTo>
                  <a:lnTo>
                    <a:pt x="196" y="587"/>
                  </a:lnTo>
                  <a:lnTo>
                    <a:pt x="179" y="633"/>
                  </a:lnTo>
                  <a:lnTo>
                    <a:pt x="161" y="675"/>
                  </a:lnTo>
                  <a:lnTo>
                    <a:pt x="141" y="712"/>
                  </a:lnTo>
                  <a:lnTo>
                    <a:pt x="120" y="743"/>
                  </a:lnTo>
                  <a:lnTo>
                    <a:pt x="106" y="740"/>
                  </a:lnTo>
                  <a:lnTo>
                    <a:pt x="93" y="729"/>
                  </a:lnTo>
                  <a:lnTo>
                    <a:pt x="80" y="715"/>
                  </a:lnTo>
                  <a:lnTo>
                    <a:pt x="69" y="695"/>
                  </a:lnTo>
                  <a:lnTo>
                    <a:pt x="57" y="672"/>
                  </a:lnTo>
                  <a:lnTo>
                    <a:pt x="45" y="650"/>
                  </a:lnTo>
                  <a:lnTo>
                    <a:pt x="34" y="627"/>
                  </a:lnTo>
                  <a:lnTo>
                    <a:pt x="22" y="604"/>
                  </a:lnTo>
                  <a:lnTo>
                    <a:pt x="12" y="551"/>
                  </a:lnTo>
                  <a:lnTo>
                    <a:pt x="4" y="491"/>
                  </a:lnTo>
                  <a:lnTo>
                    <a:pt x="0" y="429"/>
                  </a:lnTo>
                  <a:lnTo>
                    <a:pt x="0" y="364"/>
                  </a:lnTo>
                  <a:lnTo>
                    <a:pt x="2" y="302"/>
                  </a:lnTo>
                  <a:lnTo>
                    <a:pt x="8" y="240"/>
                  </a:lnTo>
                  <a:lnTo>
                    <a:pt x="16" y="180"/>
                  </a:lnTo>
                  <a:lnTo>
                    <a:pt x="26" y="130"/>
                  </a:lnTo>
                  <a:lnTo>
                    <a:pt x="35" y="101"/>
                  </a:lnTo>
                  <a:lnTo>
                    <a:pt x="43" y="73"/>
                  </a:lnTo>
                  <a:lnTo>
                    <a:pt x="53" y="48"/>
                  </a:lnTo>
                  <a:lnTo>
                    <a:pt x="63" y="28"/>
                  </a:lnTo>
                  <a:lnTo>
                    <a:pt x="74" y="11"/>
                  </a:lnTo>
                  <a:lnTo>
                    <a:pt x="86" y="2"/>
                  </a:lnTo>
                  <a:lnTo>
                    <a:pt x="98" y="0"/>
                  </a:lnTo>
                  <a:lnTo>
                    <a:pt x="112" y="5"/>
                  </a:lnTo>
                  <a:lnTo>
                    <a:pt x="128" y="25"/>
                  </a:lnTo>
                  <a:lnTo>
                    <a:pt x="144" y="50"/>
                  </a:lnTo>
                  <a:lnTo>
                    <a:pt x="159" y="79"/>
                  </a:lnTo>
                  <a:lnTo>
                    <a:pt x="172" y="110"/>
                  </a:lnTo>
                  <a:lnTo>
                    <a:pt x="187" y="144"/>
                  </a:lnTo>
                  <a:lnTo>
                    <a:pt x="201" y="178"/>
                  </a:lnTo>
                  <a:lnTo>
                    <a:pt x="215" y="212"/>
                  </a:lnTo>
                  <a:lnTo>
                    <a:pt x="228" y="24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26" name="Google Shape;326;p17"/>
            <p:cNvSpPr/>
            <p:nvPr/>
          </p:nvSpPr>
          <p:spPr>
            <a:xfrm>
              <a:off x="7610798" y="6597971"/>
              <a:ext cx="129311" cy="90800"/>
            </a:xfrm>
            <a:custGeom>
              <a:avLst/>
              <a:gdLst/>
              <a:ahLst/>
              <a:cxnLst/>
              <a:rect l="l" t="t" r="r" b="b"/>
              <a:pathLst>
                <a:path w="188" h="348" extrusionOk="0">
                  <a:moveTo>
                    <a:pt x="175" y="82"/>
                  </a:moveTo>
                  <a:lnTo>
                    <a:pt x="182" y="110"/>
                  </a:lnTo>
                  <a:lnTo>
                    <a:pt x="186" y="141"/>
                  </a:lnTo>
                  <a:lnTo>
                    <a:pt x="188" y="175"/>
                  </a:lnTo>
                  <a:lnTo>
                    <a:pt x="186" y="209"/>
                  </a:lnTo>
                  <a:lnTo>
                    <a:pt x="183" y="232"/>
                  </a:lnTo>
                  <a:lnTo>
                    <a:pt x="179" y="254"/>
                  </a:lnTo>
                  <a:lnTo>
                    <a:pt x="172" y="277"/>
                  </a:lnTo>
                  <a:lnTo>
                    <a:pt x="166" y="297"/>
                  </a:lnTo>
                  <a:lnTo>
                    <a:pt x="157" y="314"/>
                  </a:lnTo>
                  <a:lnTo>
                    <a:pt x="150" y="328"/>
                  </a:lnTo>
                  <a:lnTo>
                    <a:pt x="141" y="339"/>
                  </a:lnTo>
                  <a:lnTo>
                    <a:pt x="132" y="345"/>
                  </a:lnTo>
                  <a:lnTo>
                    <a:pt x="112" y="348"/>
                  </a:lnTo>
                  <a:lnTo>
                    <a:pt x="92" y="339"/>
                  </a:lnTo>
                  <a:lnTo>
                    <a:pt x="74" y="328"/>
                  </a:lnTo>
                  <a:lnTo>
                    <a:pt x="57" y="308"/>
                  </a:lnTo>
                  <a:lnTo>
                    <a:pt x="40" y="280"/>
                  </a:lnTo>
                  <a:lnTo>
                    <a:pt x="26" y="249"/>
                  </a:lnTo>
                  <a:lnTo>
                    <a:pt x="14" y="209"/>
                  </a:lnTo>
                  <a:lnTo>
                    <a:pt x="3" y="164"/>
                  </a:lnTo>
                  <a:lnTo>
                    <a:pt x="0" y="141"/>
                  </a:lnTo>
                  <a:lnTo>
                    <a:pt x="0" y="116"/>
                  </a:lnTo>
                  <a:lnTo>
                    <a:pt x="1" y="90"/>
                  </a:lnTo>
                  <a:lnTo>
                    <a:pt x="5" y="71"/>
                  </a:lnTo>
                  <a:lnTo>
                    <a:pt x="14" y="51"/>
                  </a:lnTo>
                  <a:lnTo>
                    <a:pt x="23" y="31"/>
                  </a:lnTo>
                  <a:lnTo>
                    <a:pt x="33" y="20"/>
                  </a:lnTo>
                  <a:lnTo>
                    <a:pt x="43" y="9"/>
                  </a:lnTo>
                  <a:lnTo>
                    <a:pt x="55" y="3"/>
                  </a:lnTo>
                  <a:lnTo>
                    <a:pt x="66" y="0"/>
                  </a:lnTo>
                  <a:lnTo>
                    <a:pt x="77" y="0"/>
                  </a:lnTo>
                  <a:lnTo>
                    <a:pt x="89" y="3"/>
                  </a:lnTo>
                  <a:lnTo>
                    <a:pt x="100" y="6"/>
                  </a:lnTo>
                  <a:lnTo>
                    <a:pt x="113" y="14"/>
                  </a:lnTo>
                  <a:lnTo>
                    <a:pt x="124" y="23"/>
                  </a:lnTo>
                  <a:lnTo>
                    <a:pt x="135" y="31"/>
                  </a:lnTo>
                  <a:lnTo>
                    <a:pt x="146" y="42"/>
                  </a:lnTo>
                  <a:lnTo>
                    <a:pt x="156" y="57"/>
                  </a:lnTo>
                  <a:lnTo>
                    <a:pt x="166" y="68"/>
                  </a:lnTo>
                  <a:lnTo>
                    <a:pt x="175" y="82"/>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27" name="Google Shape;327;p17"/>
            <p:cNvSpPr/>
            <p:nvPr/>
          </p:nvSpPr>
          <p:spPr>
            <a:xfrm>
              <a:off x="7552608" y="6679118"/>
              <a:ext cx="90518" cy="84798"/>
            </a:xfrm>
            <a:custGeom>
              <a:avLst/>
              <a:gdLst/>
              <a:ahLst/>
              <a:cxnLst/>
              <a:rect l="l" t="t" r="r" b="b"/>
              <a:pathLst>
                <a:path w="128" h="325" extrusionOk="0">
                  <a:moveTo>
                    <a:pt x="121" y="107"/>
                  </a:moveTo>
                  <a:lnTo>
                    <a:pt x="126" y="141"/>
                  </a:lnTo>
                  <a:lnTo>
                    <a:pt x="128" y="178"/>
                  </a:lnTo>
                  <a:lnTo>
                    <a:pt x="128" y="215"/>
                  </a:lnTo>
                  <a:lnTo>
                    <a:pt x="123" y="246"/>
                  </a:lnTo>
                  <a:lnTo>
                    <a:pt x="119" y="266"/>
                  </a:lnTo>
                  <a:lnTo>
                    <a:pt x="114" y="283"/>
                  </a:lnTo>
                  <a:lnTo>
                    <a:pt x="109" y="297"/>
                  </a:lnTo>
                  <a:lnTo>
                    <a:pt x="102" y="305"/>
                  </a:lnTo>
                  <a:lnTo>
                    <a:pt x="95" y="314"/>
                  </a:lnTo>
                  <a:lnTo>
                    <a:pt x="87" y="319"/>
                  </a:lnTo>
                  <a:lnTo>
                    <a:pt x="79" y="325"/>
                  </a:lnTo>
                  <a:lnTo>
                    <a:pt x="71" y="325"/>
                  </a:lnTo>
                  <a:lnTo>
                    <a:pt x="60" y="322"/>
                  </a:lnTo>
                  <a:lnTo>
                    <a:pt x="51" y="317"/>
                  </a:lnTo>
                  <a:lnTo>
                    <a:pt x="41" y="305"/>
                  </a:lnTo>
                  <a:lnTo>
                    <a:pt x="32" y="291"/>
                  </a:lnTo>
                  <a:lnTo>
                    <a:pt x="23" y="274"/>
                  </a:lnTo>
                  <a:lnTo>
                    <a:pt x="16" y="254"/>
                  </a:lnTo>
                  <a:lnTo>
                    <a:pt x="9" y="232"/>
                  </a:lnTo>
                  <a:lnTo>
                    <a:pt x="5" y="206"/>
                  </a:lnTo>
                  <a:lnTo>
                    <a:pt x="2" y="167"/>
                  </a:lnTo>
                  <a:lnTo>
                    <a:pt x="0" y="127"/>
                  </a:lnTo>
                  <a:lnTo>
                    <a:pt x="2" y="85"/>
                  </a:lnTo>
                  <a:lnTo>
                    <a:pt x="7" y="48"/>
                  </a:lnTo>
                  <a:lnTo>
                    <a:pt x="14" y="25"/>
                  </a:lnTo>
                  <a:lnTo>
                    <a:pt x="22" y="11"/>
                  </a:lnTo>
                  <a:lnTo>
                    <a:pt x="32" y="3"/>
                  </a:lnTo>
                  <a:lnTo>
                    <a:pt x="41" y="0"/>
                  </a:lnTo>
                  <a:lnTo>
                    <a:pt x="52" y="0"/>
                  </a:lnTo>
                  <a:lnTo>
                    <a:pt x="61" y="3"/>
                  </a:lnTo>
                  <a:lnTo>
                    <a:pt x="72" y="8"/>
                  </a:lnTo>
                  <a:lnTo>
                    <a:pt x="81" y="14"/>
                  </a:lnTo>
                  <a:lnTo>
                    <a:pt x="88" y="20"/>
                  </a:lnTo>
                  <a:lnTo>
                    <a:pt x="93" y="28"/>
                  </a:lnTo>
                  <a:lnTo>
                    <a:pt x="99" y="40"/>
                  </a:lnTo>
                  <a:lnTo>
                    <a:pt x="104" y="51"/>
                  </a:lnTo>
                  <a:lnTo>
                    <a:pt x="110" y="65"/>
                  </a:lnTo>
                  <a:lnTo>
                    <a:pt x="114" y="79"/>
                  </a:lnTo>
                  <a:lnTo>
                    <a:pt x="118" y="93"/>
                  </a:lnTo>
                  <a:lnTo>
                    <a:pt x="121" y="107"/>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28" name="Google Shape;328;p17"/>
            <p:cNvSpPr/>
            <p:nvPr/>
          </p:nvSpPr>
          <p:spPr>
            <a:xfrm>
              <a:off x="7985801" y="6173196"/>
              <a:ext cx="77586" cy="109063"/>
            </a:xfrm>
            <a:custGeom>
              <a:avLst/>
              <a:gdLst/>
              <a:ahLst/>
              <a:cxnLst/>
              <a:rect l="l" t="t" r="r" b="b"/>
              <a:pathLst>
                <a:path w="116" h="418" extrusionOk="0">
                  <a:moveTo>
                    <a:pt x="114" y="99"/>
                  </a:moveTo>
                  <a:lnTo>
                    <a:pt x="116" y="144"/>
                  </a:lnTo>
                  <a:lnTo>
                    <a:pt x="115" y="189"/>
                  </a:lnTo>
                  <a:lnTo>
                    <a:pt x="113" y="232"/>
                  </a:lnTo>
                  <a:lnTo>
                    <a:pt x="108" y="274"/>
                  </a:lnTo>
                  <a:lnTo>
                    <a:pt x="100" y="311"/>
                  </a:lnTo>
                  <a:lnTo>
                    <a:pt x="91" y="348"/>
                  </a:lnTo>
                  <a:lnTo>
                    <a:pt x="79" y="379"/>
                  </a:lnTo>
                  <a:lnTo>
                    <a:pt x="66" y="407"/>
                  </a:lnTo>
                  <a:lnTo>
                    <a:pt x="61" y="413"/>
                  </a:lnTo>
                  <a:lnTo>
                    <a:pt x="56" y="418"/>
                  </a:lnTo>
                  <a:lnTo>
                    <a:pt x="51" y="418"/>
                  </a:lnTo>
                  <a:lnTo>
                    <a:pt x="45" y="418"/>
                  </a:lnTo>
                  <a:lnTo>
                    <a:pt x="40" y="415"/>
                  </a:lnTo>
                  <a:lnTo>
                    <a:pt x="35" y="413"/>
                  </a:lnTo>
                  <a:lnTo>
                    <a:pt x="30" y="410"/>
                  </a:lnTo>
                  <a:lnTo>
                    <a:pt x="24" y="407"/>
                  </a:lnTo>
                  <a:lnTo>
                    <a:pt x="17" y="393"/>
                  </a:lnTo>
                  <a:lnTo>
                    <a:pt x="11" y="373"/>
                  </a:lnTo>
                  <a:lnTo>
                    <a:pt x="5" y="350"/>
                  </a:lnTo>
                  <a:lnTo>
                    <a:pt x="2" y="328"/>
                  </a:lnTo>
                  <a:lnTo>
                    <a:pt x="0" y="283"/>
                  </a:lnTo>
                  <a:lnTo>
                    <a:pt x="0" y="237"/>
                  </a:lnTo>
                  <a:lnTo>
                    <a:pt x="3" y="195"/>
                  </a:lnTo>
                  <a:lnTo>
                    <a:pt x="9" y="153"/>
                  </a:lnTo>
                  <a:lnTo>
                    <a:pt x="15" y="116"/>
                  </a:lnTo>
                  <a:lnTo>
                    <a:pt x="24" y="79"/>
                  </a:lnTo>
                  <a:lnTo>
                    <a:pt x="35" y="48"/>
                  </a:lnTo>
                  <a:lnTo>
                    <a:pt x="49" y="20"/>
                  </a:lnTo>
                  <a:lnTo>
                    <a:pt x="53" y="14"/>
                  </a:lnTo>
                  <a:lnTo>
                    <a:pt x="57" y="11"/>
                  </a:lnTo>
                  <a:lnTo>
                    <a:pt x="61" y="6"/>
                  </a:lnTo>
                  <a:lnTo>
                    <a:pt x="66" y="3"/>
                  </a:lnTo>
                  <a:lnTo>
                    <a:pt x="70" y="0"/>
                  </a:lnTo>
                  <a:lnTo>
                    <a:pt x="75" y="0"/>
                  </a:lnTo>
                  <a:lnTo>
                    <a:pt x="79" y="3"/>
                  </a:lnTo>
                  <a:lnTo>
                    <a:pt x="84" y="8"/>
                  </a:lnTo>
                  <a:lnTo>
                    <a:pt x="93" y="25"/>
                  </a:lnTo>
                  <a:lnTo>
                    <a:pt x="103" y="48"/>
                  </a:lnTo>
                  <a:lnTo>
                    <a:pt x="109" y="73"/>
                  </a:lnTo>
                  <a:lnTo>
                    <a:pt x="114" y="9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29" name="Google Shape;329;p17"/>
            <p:cNvSpPr/>
            <p:nvPr/>
          </p:nvSpPr>
          <p:spPr>
            <a:xfrm>
              <a:off x="8076319" y="6210768"/>
              <a:ext cx="103449" cy="106194"/>
            </a:xfrm>
            <a:custGeom>
              <a:avLst/>
              <a:gdLst/>
              <a:ahLst/>
              <a:cxnLst/>
              <a:rect l="l" t="t" r="r" b="b"/>
              <a:pathLst>
                <a:path w="150" h="407" extrusionOk="0">
                  <a:moveTo>
                    <a:pt x="150" y="144"/>
                  </a:moveTo>
                  <a:lnTo>
                    <a:pt x="150" y="175"/>
                  </a:lnTo>
                  <a:lnTo>
                    <a:pt x="148" y="206"/>
                  </a:lnTo>
                  <a:lnTo>
                    <a:pt x="143" y="235"/>
                  </a:lnTo>
                  <a:lnTo>
                    <a:pt x="136" y="263"/>
                  </a:lnTo>
                  <a:lnTo>
                    <a:pt x="129" y="288"/>
                  </a:lnTo>
                  <a:lnTo>
                    <a:pt x="119" y="311"/>
                  </a:lnTo>
                  <a:lnTo>
                    <a:pt x="110" y="334"/>
                  </a:lnTo>
                  <a:lnTo>
                    <a:pt x="100" y="353"/>
                  </a:lnTo>
                  <a:lnTo>
                    <a:pt x="91" y="368"/>
                  </a:lnTo>
                  <a:lnTo>
                    <a:pt x="81" y="382"/>
                  </a:lnTo>
                  <a:lnTo>
                    <a:pt x="71" y="393"/>
                  </a:lnTo>
                  <a:lnTo>
                    <a:pt x="60" y="401"/>
                  </a:lnTo>
                  <a:lnTo>
                    <a:pt x="50" y="407"/>
                  </a:lnTo>
                  <a:lnTo>
                    <a:pt x="38" y="407"/>
                  </a:lnTo>
                  <a:lnTo>
                    <a:pt x="27" y="399"/>
                  </a:lnTo>
                  <a:lnTo>
                    <a:pt x="17" y="387"/>
                  </a:lnTo>
                  <a:lnTo>
                    <a:pt x="7" y="342"/>
                  </a:lnTo>
                  <a:lnTo>
                    <a:pt x="1" y="288"/>
                  </a:lnTo>
                  <a:lnTo>
                    <a:pt x="0" y="235"/>
                  </a:lnTo>
                  <a:lnTo>
                    <a:pt x="5" y="184"/>
                  </a:lnTo>
                  <a:lnTo>
                    <a:pt x="14" y="153"/>
                  </a:lnTo>
                  <a:lnTo>
                    <a:pt x="23" y="124"/>
                  </a:lnTo>
                  <a:lnTo>
                    <a:pt x="34" y="99"/>
                  </a:lnTo>
                  <a:lnTo>
                    <a:pt x="44" y="79"/>
                  </a:lnTo>
                  <a:lnTo>
                    <a:pt x="56" y="59"/>
                  </a:lnTo>
                  <a:lnTo>
                    <a:pt x="68" y="40"/>
                  </a:lnTo>
                  <a:lnTo>
                    <a:pt x="79" y="20"/>
                  </a:lnTo>
                  <a:lnTo>
                    <a:pt x="90" y="0"/>
                  </a:lnTo>
                  <a:lnTo>
                    <a:pt x="99" y="6"/>
                  </a:lnTo>
                  <a:lnTo>
                    <a:pt x="109" y="17"/>
                  </a:lnTo>
                  <a:lnTo>
                    <a:pt x="117" y="34"/>
                  </a:lnTo>
                  <a:lnTo>
                    <a:pt x="126" y="51"/>
                  </a:lnTo>
                  <a:lnTo>
                    <a:pt x="133" y="74"/>
                  </a:lnTo>
                  <a:lnTo>
                    <a:pt x="140" y="96"/>
                  </a:lnTo>
                  <a:lnTo>
                    <a:pt x="146" y="122"/>
                  </a:lnTo>
                  <a:lnTo>
                    <a:pt x="150" y="144"/>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0" name="Google Shape;330;p17"/>
            <p:cNvSpPr/>
            <p:nvPr/>
          </p:nvSpPr>
          <p:spPr>
            <a:xfrm>
              <a:off x="7895283" y="6295567"/>
              <a:ext cx="187501" cy="194124"/>
            </a:xfrm>
            <a:custGeom>
              <a:avLst/>
              <a:gdLst/>
              <a:ahLst/>
              <a:cxnLst/>
              <a:rect l="l" t="t" r="r" b="b"/>
              <a:pathLst>
                <a:path w="261" h="744" extrusionOk="0">
                  <a:moveTo>
                    <a:pt x="255" y="235"/>
                  </a:moveTo>
                  <a:lnTo>
                    <a:pt x="261" y="271"/>
                  </a:lnTo>
                  <a:lnTo>
                    <a:pt x="261" y="305"/>
                  </a:lnTo>
                  <a:lnTo>
                    <a:pt x="259" y="339"/>
                  </a:lnTo>
                  <a:lnTo>
                    <a:pt x="254" y="373"/>
                  </a:lnTo>
                  <a:lnTo>
                    <a:pt x="247" y="407"/>
                  </a:lnTo>
                  <a:lnTo>
                    <a:pt x="241" y="438"/>
                  </a:lnTo>
                  <a:lnTo>
                    <a:pt x="233" y="469"/>
                  </a:lnTo>
                  <a:lnTo>
                    <a:pt x="227" y="500"/>
                  </a:lnTo>
                  <a:lnTo>
                    <a:pt x="224" y="534"/>
                  </a:lnTo>
                  <a:lnTo>
                    <a:pt x="222" y="568"/>
                  </a:lnTo>
                  <a:lnTo>
                    <a:pt x="218" y="605"/>
                  </a:lnTo>
                  <a:lnTo>
                    <a:pt x="215" y="639"/>
                  </a:lnTo>
                  <a:lnTo>
                    <a:pt x="211" y="670"/>
                  </a:lnTo>
                  <a:lnTo>
                    <a:pt x="204" y="701"/>
                  </a:lnTo>
                  <a:lnTo>
                    <a:pt x="195" y="724"/>
                  </a:lnTo>
                  <a:lnTo>
                    <a:pt x="184" y="744"/>
                  </a:lnTo>
                  <a:lnTo>
                    <a:pt x="167" y="744"/>
                  </a:lnTo>
                  <a:lnTo>
                    <a:pt x="152" y="732"/>
                  </a:lnTo>
                  <a:lnTo>
                    <a:pt x="136" y="715"/>
                  </a:lnTo>
                  <a:lnTo>
                    <a:pt x="122" y="693"/>
                  </a:lnTo>
                  <a:lnTo>
                    <a:pt x="108" y="667"/>
                  </a:lnTo>
                  <a:lnTo>
                    <a:pt x="96" y="636"/>
                  </a:lnTo>
                  <a:lnTo>
                    <a:pt x="83" y="605"/>
                  </a:lnTo>
                  <a:lnTo>
                    <a:pt x="70" y="574"/>
                  </a:lnTo>
                  <a:lnTo>
                    <a:pt x="56" y="526"/>
                  </a:lnTo>
                  <a:lnTo>
                    <a:pt x="41" y="478"/>
                  </a:lnTo>
                  <a:lnTo>
                    <a:pt x="28" y="427"/>
                  </a:lnTo>
                  <a:lnTo>
                    <a:pt x="17" y="376"/>
                  </a:lnTo>
                  <a:lnTo>
                    <a:pt x="7" y="322"/>
                  </a:lnTo>
                  <a:lnTo>
                    <a:pt x="2" y="266"/>
                  </a:lnTo>
                  <a:lnTo>
                    <a:pt x="0" y="209"/>
                  </a:lnTo>
                  <a:lnTo>
                    <a:pt x="3" y="147"/>
                  </a:lnTo>
                  <a:lnTo>
                    <a:pt x="14" y="113"/>
                  </a:lnTo>
                  <a:lnTo>
                    <a:pt x="27" y="79"/>
                  </a:lnTo>
                  <a:lnTo>
                    <a:pt x="41" y="51"/>
                  </a:lnTo>
                  <a:lnTo>
                    <a:pt x="56" y="26"/>
                  </a:lnTo>
                  <a:lnTo>
                    <a:pt x="72" y="9"/>
                  </a:lnTo>
                  <a:lnTo>
                    <a:pt x="87" y="0"/>
                  </a:lnTo>
                  <a:lnTo>
                    <a:pt x="105" y="0"/>
                  </a:lnTo>
                  <a:lnTo>
                    <a:pt x="123" y="9"/>
                  </a:lnTo>
                  <a:lnTo>
                    <a:pt x="142" y="23"/>
                  </a:lnTo>
                  <a:lnTo>
                    <a:pt x="160" y="43"/>
                  </a:lnTo>
                  <a:lnTo>
                    <a:pt x="179" y="62"/>
                  </a:lnTo>
                  <a:lnTo>
                    <a:pt x="196" y="88"/>
                  </a:lnTo>
                  <a:lnTo>
                    <a:pt x="213" y="116"/>
                  </a:lnTo>
                  <a:lnTo>
                    <a:pt x="229" y="150"/>
                  </a:lnTo>
                  <a:lnTo>
                    <a:pt x="243" y="190"/>
                  </a:lnTo>
                  <a:lnTo>
                    <a:pt x="255" y="23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1" name="Google Shape;331;p17"/>
            <p:cNvSpPr/>
            <p:nvPr/>
          </p:nvSpPr>
          <p:spPr>
            <a:xfrm>
              <a:off x="8115112" y="6305221"/>
              <a:ext cx="122846" cy="99410"/>
            </a:xfrm>
            <a:custGeom>
              <a:avLst/>
              <a:gdLst/>
              <a:ahLst/>
              <a:cxnLst/>
              <a:rect l="l" t="t" r="r" b="b"/>
              <a:pathLst>
                <a:path w="175" h="381" extrusionOk="0">
                  <a:moveTo>
                    <a:pt x="158" y="28"/>
                  </a:moveTo>
                  <a:lnTo>
                    <a:pt x="169" y="68"/>
                  </a:lnTo>
                  <a:lnTo>
                    <a:pt x="174" y="113"/>
                  </a:lnTo>
                  <a:lnTo>
                    <a:pt x="175" y="164"/>
                  </a:lnTo>
                  <a:lnTo>
                    <a:pt x="172" y="212"/>
                  </a:lnTo>
                  <a:lnTo>
                    <a:pt x="168" y="240"/>
                  </a:lnTo>
                  <a:lnTo>
                    <a:pt x="162" y="266"/>
                  </a:lnTo>
                  <a:lnTo>
                    <a:pt x="156" y="291"/>
                  </a:lnTo>
                  <a:lnTo>
                    <a:pt x="148" y="314"/>
                  </a:lnTo>
                  <a:lnTo>
                    <a:pt x="139" y="333"/>
                  </a:lnTo>
                  <a:lnTo>
                    <a:pt x="130" y="350"/>
                  </a:lnTo>
                  <a:lnTo>
                    <a:pt x="120" y="365"/>
                  </a:lnTo>
                  <a:lnTo>
                    <a:pt x="110" y="373"/>
                  </a:lnTo>
                  <a:lnTo>
                    <a:pt x="97" y="379"/>
                  </a:lnTo>
                  <a:lnTo>
                    <a:pt x="85" y="381"/>
                  </a:lnTo>
                  <a:lnTo>
                    <a:pt x="73" y="379"/>
                  </a:lnTo>
                  <a:lnTo>
                    <a:pt x="61" y="376"/>
                  </a:lnTo>
                  <a:lnTo>
                    <a:pt x="49" y="367"/>
                  </a:lnTo>
                  <a:lnTo>
                    <a:pt x="39" y="356"/>
                  </a:lnTo>
                  <a:lnTo>
                    <a:pt x="28" y="342"/>
                  </a:lnTo>
                  <a:lnTo>
                    <a:pt x="19" y="325"/>
                  </a:lnTo>
                  <a:lnTo>
                    <a:pt x="8" y="294"/>
                  </a:lnTo>
                  <a:lnTo>
                    <a:pt x="2" y="257"/>
                  </a:lnTo>
                  <a:lnTo>
                    <a:pt x="0" y="220"/>
                  </a:lnTo>
                  <a:lnTo>
                    <a:pt x="2" y="178"/>
                  </a:lnTo>
                  <a:lnTo>
                    <a:pt x="10" y="133"/>
                  </a:lnTo>
                  <a:lnTo>
                    <a:pt x="22" y="99"/>
                  </a:lnTo>
                  <a:lnTo>
                    <a:pt x="35" y="71"/>
                  </a:lnTo>
                  <a:lnTo>
                    <a:pt x="50" y="51"/>
                  </a:lnTo>
                  <a:lnTo>
                    <a:pt x="66" y="34"/>
                  </a:lnTo>
                  <a:lnTo>
                    <a:pt x="83" y="20"/>
                  </a:lnTo>
                  <a:lnTo>
                    <a:pt x="100" y="8"/>
                  </a:lnTo>
                  <a:lnTo>
                    <a:pt x="117" y="0"/>
                  </a:lnTo>
                  <a:lnTo>
                    <a:pt x="122" y="0"/>
                  </a:lnTo>
                  <a:lnTo>
                    <a:pt x="129" y="0"/>
                  </a:lnTo>
                  <a:lnTo>
                    <a:pt x="134" y="0"/>
                  </a:lnTo>
                  <a:lnTo>
                    <a:pt x="139" y="3"/>
                  </a:lnTo>
                  <a:lnTo>
                    <a:pt x="145" y="8"/>
                  </a:lnTo>
                  <a:lnTo>
                    <a:pt x="150" y="11"/>
                  </a:lnTo>
                  <a:lnTo>
                    <a:pt x="154" y="20"/>
                  </a:lnTo>
                  <a:lnTo>
                    <a:pt x="158" y="28"/>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2" name="Google Shape;332;p17"/>
            <p:cNvSpPr/>
            <p:nvPr/>
          </p:nvSpPr>
          <p:spPr>
            <a:xfrm>
              <a:off x="8606496" y="6397325"/>
              <a:ext cx="122846" cy="112978"/>
            </a:xfrm>
            <a:custGeom>
              <a:avLst/>
              <a:gdLst/>
              <a:ahLst/>
              <a:cxnLst/>
              <a:rect l="l" t="t" r="r" b="b"/>
              <a:pathLst>
                <a:path w="171" h="433" extrusionOk="0">
                  <a:moveTo>
                    <a:pt x="169" y="79"/>
                  </a:moveTo>
                  <a:lnTo>
                    <a:pt x="171" y="110"/>
                  </a:lnTo>
                  <a:lnTo>
                    <a:pt x="171" y="142"/>
                  </a:lnTo>
                  <a:lnTo>
                    <a:pt x="170" y="170"/>
                  </a:lnTo>
                  <a:lnTo>
                    <a:pt x="167" y="201"/>
                  </a:lnTo>
                  <a:lnTo>
                    <a:pt x="162" y="229"/>
                  </a:lnTo>
                  <a:lnTo>
                    <a:pt x="158" y="255"/>
                  </a:lnTo>
                  <a:lnTo>
                    <a:pt x="152" y="280"/>
                  </a:lnTo>
                  <a:lnTo>
                    <a:pt x="144" y="305"/>
                  </a:lnTo>
                  <a:lnTo>
                    <a:pt x="133" y="339"/>
                  </a:lnTo>
                  <a:lnTo>
                    <a:pt x="120" y="368"/>
                  </a:lnTo>
                  <a:lnTo>
                    <a:pt x="106" y="393"/>
                  </a:lnTo>
                  <a:lnTo>
                    <a:pt x="93" y="410"/>
                  </a:lnTo>
                  <a:lnTo>
                    <a:pt x="77" y="424"/>
                  </a:lnTo>
                  <a:lnTo>
                    <a:pt x="61" y="430"/>
                  </a:lnTo>
                  <a:lnTo>
                    <a:pt x="44" y="433"/>
                  </a:lnTo>
                  <a:lnTo>
                    <a:pt x="27" y="427"/>
                  </a:lnTo>
                  <a:lnTo>
                    <a:pt x="20" y="416"/>
                  </a:lnTo>
                  <a:lnTo>
                    <a:pt x="12" y="402"/>
                  </a:lnTo>
                  <a:lnTo>
                    <a:pt x="6" y="385"/>
                  </a:lnTo>
                  <a:lnTo>
                    <a:pt x="2" y="362"/>
                  </a:lnTo>
                  <a:lnTo>
                    <a:pt x="0" y="322"/>
                  </a:lnTo>
                  <a:lnTo>
                    <a:pt x="0" y="286"/>
                  </a:lnTo>
                  <a:lnTo>
                    <a:pt x="2" y="249"/>
                  </a:lnTo>
                  <a:lnTo>
                    <a:pt x="6" y="215"/>
                  </a:lnTo>
                  <a:lnTo>
                    <a:pt x="11" y="181"/>
                  </a:lnTo>
                  <a:lnTo>
                    <a:pt x="19" y="147"/>
                  </a:lnTo>
                  <a:lnTo>
                    <a:pt x="27" y="116"/>
                  </a:lnTo>
                  <a:lnTo>
                    <a:pt x="36" y="88"/>
                  </a:lnTo>
                  <a:lnTo>
                    <a:pt x="46" y="62"/>
                  </a:lnTo>
                  <a:lnTo>
                    <a:pt x="59" y="43"/>
                  </a:lnTo>
                  <a:lnTo>
                    <a:pt x="70" y="26"/>
                  </a:lnTo>
                  <a:lnTo>
                    <a:pt x="83" y="12"/>
                  </a:lnTo>
                  <a:lnTo>
                    <a:pt x="97" y="3"/>
                  </a:lnTo>
                  <a:lnTo>
                    <a:pt x="111" y="0"/>
                  </a:lnTo>
                  <a:lnTo>
                    <a:pt x="124" y="0"/>
                  </a:lnTo>
                  <a:lnTo>
                    <a:pt x="139" y="9"/>
                  </a:lnTo>
                  <a:lnTo>
                    <a:pt x="148" y="17"/>
                  </a:lnTo>
                  <a:lnTo>
                    <a:pt x="157" y="34"/>
                  </a:lnTo>
                  <a:lnTo>
                    <a:pt x="163" y="54"/>
                  </a:lnTo>
                  <a:lnTo>
                    <a:pt x="169" y="79"/>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3" name="Google Shape;333;p17"/>
            <p:cNvSpPr/>
            <p:nvPr/>
          </p:nvSpPr>
          <p:spPr>
            <a:xfrm>
              <a:off x="8076319" y="6417937"/>
              <a:ext cx="109915" cy="81928"/>
            </a:xfrm>
            <a:custGeom>
              <a:avLst/>
              <a:gdLst/>
              <a:ahLst/>
              <a:cxnLst/>
              <a:rect l="l" t="t" r="r" b="b"/>
              <a:pathLst>
                <a:path w="152" h="314" extrusionOk="0">
                  <a:moveTo>
                    <a:pt x="144" y="60"/>
                  </a:moveTo>
                  <a:lnTo>
                    <a:pt x="152" y="108"/>
                  </a:lnTo>
                  <a:lnTo>
                    <a:pt x="152" y="161"/>
                  </a:lnTo>
                  <a:lnTo>
                    <a:pt x="148" y="215"/>
                  </a:lnTo>
                  <a:lnTo>
                    <a:pt x="142" y="263"/>
                  </a:lnTo>
                  <a:lnTo>
                    <a:pt x="132" y="286"/>
                  </a:lnTo>
                  <a:lnTo>
                    <a:pt x="121" y="300"/>
                  </a:lnTo>
                  <a:lnTo>
                    <a:pt x="109" y="308"/>
                  </a:lnTo>
                  <a:lnTo>
                    <a:pt x="96" y="314"/>
                  </a:lnTo>
                  <a:lnTo>
                    <a:pt x="84" y="314"/>
                  </a:lnTo>
                  <a:lnTo>
                    <a:pt x="71" y="308"/>
                  </a:lnTo>
                  <a:lnTo>
                    <a:pt x="58" y="300"/>
                  </a:lnTo>
                  <a:lnTo>
                    <a:pt x="47" y="291"/>
                  </a:lnTo>
                  <a:lnTo>
                    <a:pt x="38" y="277"/>
                  </a:lnTo>
                  <a:lnTo>
                    <a:pt x="31" y="263"/>
                  </a:lnTo>
                  <a:lnTo>
                    <a:pt x="24" y="243"/>
                  </a:lnTo>
                  <a:lnTo>
                    <a:pt x="17" y="224"/>
                  </a:lnTo>
                  <a:lnTo>
                    <a:pt x="12" y="204"/>
                  </a:lnTo>
                  <a:lnTo>
                    <a:pt x="7" y="178"/>
                  </a:lnTo>
                  <a:lnTo>
                    <a:pt x="2" y="156"/>
                  </a:lnTo>
                  <a:lnTo>
                    <a:pt x="0" y="130"/>
                  </a:lnTo>
                  <a:lnTo>
                    <a:pt x="1" y="105"/>
                  </a:lnTo>
                  <a:lnTo>
                    <a:pt x="4" y="79"/>
                  </a:lnTo>
                  <a:lnTo>
                    <a:pt x="9" y="57"/>
                  </a:lnTo>
                  <a:lnTo>
                    <a:pt x="14" y="37"/>
                  </a:lnTo>
                  <a:lnTo>
                    <a:pt x="29" y="17"/>
                  </a:lnTo>
                  <a:lnTo>
                    <a:pt x="46" y="3"/>
                  </a:lnTo>
                  <a:lnTo>
                    <a:pt x="63" y="0"/>
                  </a:lnTo>
                  <a:lnTo>
                    <a:pt x="81" y="0"/>
                  </a:lnTo>
                  <a:lnTo>
                    <a:pt x="97" y="9"/>
                  </a:lnTo>
                  <a:lnTo>
                    <a:pt x="114" y="20"/>
                  </a:lnTo>
                  <a:lnTo>
                    <a:pt x="130" y="37"/>
                  </a:lnTo>
                  <a:lnTo>
                    <a:pt x="144" y="60"/>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4" name="Google Shape;334;p17"/>
            <p:cNvSpPr/>
            <p:nvPr/>
          </p:nvSpPr>
          <p:spPr>
            <a:xfrm>
              <a:off x="8690548" y="6484472"/>
              <a:ext cx="135777" cy="94453"/>
            </a:xfrm>
            <a:custGeom>
              <a:avLst/>
              <a:gdLst/>
              <a:ahLst/>
              <a:cxnLst/>
              <a:rect l="l" t="t" r="r" b="b"/>
              <a:pathLst>
                <a:path w="189" h="362" extrusionOk="0">
                  <a:moveTo>
                    <a:pt x="173" y="25"/>
                  </a:moveTo>
                  <a:lnTo>
                    <a:pt x="181" y="70"/>
                  </a:lnTo>
                  <a:lnTo>
                    <a:pt x="187" y="118"/>
                  </a:lnTo>
                  <a:lnTo>
                    <a:pt x="189" y="167"/>
                  </a:lnTo>
                  <a:lnTo>
                    <a:pt x="186" y="217"/>
                  </a:lnTo>
                  <a:lnTo>
                    <a:pt x="178" y="237"/>
                  </a:lnTo>
                  <a:lnTo>
                    <a:pt x="168" y="257"/>
                  </a:lnTo>
                  <a:lnTo>
                    <a:pt x="159" y="277"/>
                  </a:lnTo>
                  <a:lnTo>
                    <a:pt x="149" y="291"/>
                  </a:lnTo>
                  <a:lnTo>
                    <a:pt x="140" y="305"/>
                  </a:lnTo>
                  <a:lnTo>
                    <a:pt x="129" y="319"/>
                  </a:lnTo>
                  <a:lnTo>
                    <a:pt x="118" y="330"/>
                  </a:lnTo>
                  <a:lnTo>
                    <a:pt x="108" y="339"/>
                  </a:lnTo>
                  <a:lnTo>
                    <a:pt x="96" y="347"/>
                  </a:lnTo>
                  <a:lnTo>
                    <a:pt x="86" y="353"/>
                  </a:lnTo>
                  <a:lnTo>
                    <a:pt x="74" y="359"/>
                  </a:lnTo>
                  <a:lnTo>
                    <a:pt x="62" y="359"/>
                  </a:lnTo>
                  <a:lnTo>
                    <a:pt x="52" y="362"/>
                  </a:lnTo>
                  <a:lnTo>
                    <a:pt x="40" y="359"/>
                  </a:lnTo>
                  <a:lnTo>
                    <a:pt x="29" y="356"/>
                  </a:lnTo>
                  <a:lnTo>
                    <a:pt x="17" y="350"/>
                  </a:lnTo>
                  <a:lnTo>
                    <a:pt x="3" y="313"/>
                  </a:lnTo>
                  <a:lnTo>
                    <a:pt x="0" y="263"/>
                  </a:lnTo>
                  <a:lnTo>
                    <a:pt x="2" y="209"/>
                  </a:lnTo>
                  <a:lnTo>
                    <a:pt x="2" y="155"/>
                  </a:lnTo>
                  <a:lnTo>
                    <a:pt x="13" y="121"/>
                  </a:lnTo>
                  <a:lnTo>
                    <a:pt x="24" y="96"/>
                  </a:lnTo>
                  <a:lnTo>
                    <a:pt x="37" y="73"/>
                  </a:lnTo>
                  <a:lnTo>
                    <a:pt x="51" y="53"/>
                  </a:lnTo>
                  <a:lnTo>
                    <a:pt x="65" y="36"/>
                  </a:lnTo>
                  <a:lnTo>
                    <a:pt x="79" y="22"/>
                  </a:lnTo>
                  <a:lnTo>
                    <a:pt x="94" y="11"/>
                  </a:lnTo>
                  <a:lnTo>
                    <a:pt x="109" y="0"/>
                  </a:lnTo>
                  <a:lnTo>
                    <a:pt x="117" y="0"/>
                  </a:lnTo>
                  <a:lnTo>
                    <a:pt x="126" y="0"/>
                  </a:lnTo>
                  <a:lnTo>
                    <a:pt x="134" y="3"/>
                  </a:lnTo>
                  <a:lnTo>
                    <a:pt x="142" y="5"/>
                  </a:lnTo>
                  <a:lnTo>
                    <a:pt x="150" y="8"/>
                  </a:lnTo>
                  <a:lnTo>
                    <a:pt x="158" y="14"/>
                  </a:lnTo>
                  <a:lnTo>
                    <a:pt x="166" y="20"/>
                  </a:lnTo>
                  <a:lnTo>
                    <a:pt x="173" y="2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5" name="Google Shape;335;p17"/>
            <p:cNvSpPr/>
            <p:nvPr/>
          </p:nvSpPr>
          <p:spPr>
            <a:xfrm>
              <a:off x="8503046" y="6502215"/>
              <a:ext cx="174571" cy="193863"/>
            </a:xfrm>
            <a:custGeom>
              <a:avLst/>
              <a:gdLst/>
              <a:ahLst/>
              <a:cxnLst/>
              <a:rect l="l" t="t" r="r" b="b"/>
              <a:pathLst>
                <a:path w="245" h="743" extrusionOk="0">
                  <a:moveTo>
                    <a:pt x="228" y="245"/>
                  </a:moveTo>
                  <a:lnTo>
                    <a:pt x="238" y="271"/>
                  </a:lnTo>
                  <a:lnTo>
                    <a:pt x="243" y="302"/>
                  </a:lnTo>
                  <a:lnTo>
                    <a:pt x="245" y="336"/>
                  </a:lnTo>
                  <a:lnTo>
                    <a:pt x="243" y="373"/>
                  </a:lnTo>
                  <a:lnTo>
                    <a:pt x="234" y="429"/>
                  </a:lnTo>
                  <a:lnTo>
                    <a:pt x="224" y="483"/>
                  </a:lnTo>
                  <a:lnTo>
                    <a:pt x="210" y="537"/>
                  </a:lnTo>
                  <a:lnTo>
                    <a:pt x="195" y="587"/>
                  </a:lnTo>
                  <a:lnTo>
                    <a:pt x="178" y="633"/>
                  </a:lnTo>
                  <a:lnTo>
                    <a:pt x="160" y="675"/>
                  </a:lnTo>
                  <a:lnTo>
                    <a:pt x="141" y="712"/>
                  </a:lnTo>
                  <a:lnTo>
                    <a:pt x="121" y="743"/>
                  </a:lnTo>
                  <a:lnTo>
                    <a:pt x="106" y="740"/>
                  </a:lnTo>
                  <a:lnTo>
                    <a:pt x="93" y="729"/>
                  </a:lnTo>
                  <a:lnTo>
                    <a:pt x="80" y="715"/>
                  </a:lnTo>
                  <a:lnTo>
                    <a:pt x="68" y="695"/>
                  </a:lnTo>
                  <a:lnTo>
                    <a:pt x="57" y="672"/>
                  </a:lnTo>
                  <a:lnTo>
                    <a:pt x="45" y="650"/>
                  </a:lnTo>
                  <a:lnTo>
                    <a:pt x="34" y="627"/>
                  </a:lnTo>
                  <a:lnTo>
                    <a:pt x="22" y="604"/>
                  </a:lnTo>
                  <a:lnTo>
                    <a:pt x="11" y="551"/>
                  </a:lnTo>
                  <a:lnTo>
                    <a:pt x="4" y="491"/>
                  </a:lnTo>
                  <a:lnTo>
                    <a:pt x="0" y="429"/>
                  </a:lnTo>
                  <a:lnTo>
                    <a:pt x="0" y="364"/>
                  </a:lnTo>
                  <a:lnTo>
                    <a:pt x="3" y="302"/>
                  </a:lnTo>
                  <a:lnTo>
                    <a:pt x="8" y="240"/>
                  </a:lnTo>
                  <a:lnTo>
                    <a:pt x="16" y="180"/>
                  </a:lnTo>
                  <a:lnTo>
                    <a:pt x="26" y="130"/>
                  </a:lnTo>
                  <a:lnTo>
                    <a:pt x="35" y="101"/>
                  </a:lnTo>
                  <a:lnTo>
                    <a:pt x="43" y="73"/>
                  </a:lnTo>
                  <a:lnTo>
                    <a:pt x="53" y="48"/>
                  </a:lnTo>
                  <a:lnTo>
                    <a:pt x="63" y="28"/>
                  </a:lnTo>
                  <a:lnTo>
                    <a:pt x="74" y="11"/>
                  </a:lnTo>
                  <a:lnTo>
                    <a:pt x="85" y="2"/>
                  </a:lnTo>
                  <a:lnTo>
                    <a:pt x="98" y="0"/>
                  </a:lnTo>
                  <a:lnTo>
                    <a:pt x="112" y="5"/>
                  </a:lnTo>
                  <a:lnTo>
                    <a:pt x="128" y="25"/>
                  </a:lnTo>
                  <a:lnTo>
                    <a:pt x="143" y="50"/>
                  </a:lnTo>
                  <a:lnTo>
                    <a:pt x="158" y="79"/>
                  </a:lnTo>
                  <a:lnTo>
                    <a:pt x="172" y="110"/>
                  </a:lnTo>
                  <a:lnTo>
                    <a:pt x="187" y="144"/>
                  </a:lnTo>
                  <a:lnTo>
                    <a:pt x="201" y="178"/>
                  </a:lnTo>
                  <a:lnTo>
                    <a:pt x="214" y="212"/>
                  </a:lnTo>
                  <a:lnTo>
                    <a:pt x="228" y="245"/>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6" name="Google Shape;336;p17"/>
            <p:cNvSpPr/>
            <p:nvPr/>
          </p:nvSpPr>
          <p:spPr>
            <a:xfrm>
              <a:off x="8703479" y="6597971"/>
              <a:ext cx="135777" cy="90800"/>
            </a:xfrm>
            <a:custGeom>
              <a:avLst/>
              <a:gdLst/>
              <a:ahLst/>
              <a:cxnLst/>
              <a:rect l="l" t="t" r="r" b="b"/>
              <a:pathLst>
                <a:path w="188" h="348" extrusionOk="0">
                  <a:moveTo>
                    <a:pt x="175" y="82"/>
                  </a:moveTo>
                  <a:lnTo>
                    <a:pt x="182" y="110"/>
                  </a:lnTo>
                  <a:lnTo>
                    <a:pt x="186" y="141"/>
                  </a:lnTo>
                  <a:lnTo>
                    <a:pt x="188" y="175"/>
                  </a:lnTo>
                  <a:lnTo>
                    <a:pt x="186" y="209"/>
                  </a:lnTo>
                  <a:lnTo>
                    <a:pt x="184" y="232"/>
                  </a:lnTo>
                  <a:lnTo>
                    <a:pt x="178" y="254"/>
                  </a:lnTo>
                  <a:lnTo>
                    <a:pt x="173" y="277"/>
                  </a:lnTo>
                  <a:lnTo>
                    <a:pt x="166" y="297"/>
                  </a:lnTo>
                  <a:lnTo>
                    <a:pt x="158" y="314"/>
                  </a:lnTo>
                  <a:lnTo>
                    <a:pt x="150" y="328"/>
                  </a:lnTo>
                  <a:lnTo>
                    <a:pt x="140" y="339"/>
                  </a:lnTo>
                  <a:lnTo>
                    <a:pt x="132" y="345"/>
                  </a:lnTo>
                  <a:lnTo>
                    <a:pt x="112" y="348"/>
                  </a:lnTo>
                  <a:lnTo>
                    <a:pt x="92" y="339"/>
                  </a:lnTo>
                  <a:lnTo>
                    <a:pt x="74" y="328"/>
                  </a:lnTo>
                  <a:lnTo>
                    <a:pt x="57" y="308"/>
                  </a:lnTo>
                  <a:lnTo>
                    <a:pt x="40" y="280"/>
                  </a:lnTo>
                  <a:lnTo>
                    <a:pt x="26" y="249"/>
                  </a:lnTo>
                  <a:lnTo>
                    <a:pt x="14" y="209"/>
                  </a:lnTo>
                  <a:lnTo>
                    <a:pt x="3" y="164"/>
                  </a:lnTo>
                  <a:lnTo>
                    <a:pt x="1" y="141"/>
                  </a:lnTo>
                  <a:lnTo>
                    <a:pt x="0" y="116"/>
                  </a:lnTo>
                  <a:lnTo>
                    <a:pt x="2" y="90"/>
                  </a:lnTo>
                  <a:lnTo>
                    <a:pt x="5" y="71"/>
                  </a:lnTo>
                  <a:lnTo>
                    <a:pt x="14" y="51"/>
                  </a:lnTo>
                  <a:lnTo>
                    <a:pt x="23" y="31"/>
                  </a:lnTo>
                  <a:lnTo>
                    <a:pt x="33" y="20"/>
                  </a:lnTo>
                  <a:lnTo>
                    <a:pt x="43" y="9"/>
                  </a:lnTo>
                  <a:lnTo>
                    <a:pt x="55" y="3"/>
                  </a:lnTo>
                  <a:lnTo>
                    <a:pt x="65" y="0"/>
                  </a:lnTo>
                  <a:lnTo>
                    <a:pt x="77" y="0"/>
                  </a:lnTo>
                  <a:lnTo>
                    <a:pt x="89" y="3"/>
                  </a:lnTo>
                  <a:lnTo>
                    <a:pt x="100" y="6"/>
                  </a:lnTo>
                  <a:lnTo>
                    <a:pt x="113" y="14"/>
                  </a:lnTo>
                  <a:lnTo>
                    <a:pt x="123" y="23"/>
                  </a:lnTo>
                  <a:lnTo>
                    <a:pt x="135" y="31"/>
                  </a:lnTo>
                  <a:lnTo>
                    <a:pt x="146" y="42"/>
                  </a:lnTo>
                  <a:lnTo>
                    <a:pt x="156" y="57"/>
                  </a:lnTo>
                  <a:lnTo>
                    <a:pt x="166" y="68"/>
                  </a:lnTo>
                  <a:lnTo>
                    <a:pt x="175" y="82"/>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7" name="Google Shape;337;p17"/>
            <p:cNvSpPr/>
            <p:nvPr/>
          </p:nvSpPr>
          <p:spPr>
            <a:xfrm>
              <a:off x="8645289" y="6679118"/>
              <a:ext cx="90518" cy="84798"/>
            </a:xfrm>
            <a:custGeom>
              <a:avLst/>
              <a:gdLst/>
              <a:ahLst/>
              <a:cxnLst/>
              <a:rect l="l" t="t" r="r" b="b"/>
              <a:pathLst>
                <a:path w="127" h="325" extrusionOk="0">
                  <a:moveTo>
                    <a:pt x="121" y="107"/>
                  </a:moveTo>
                  <a:lnTo>
                    <a:pt x="125" y="141"/>
                  </a:lnTo>
                  <a:lnTo>
                    <a:pt x="127" y="178"/>
                  </a:lnTo>
                  <a:lnTo>
                    <a:pt x="127" y="215"/>
                  </a:lnTo>
                  <a:lnTo>
                    <a:pt x="123" y="246"/>
                  </a:lnTo>
                  <a:lnTo>
                    <a:pt x="119" y="266"/>
                  </a:lnTo>
                  <a:lnTo>
                    <a:pt x="114" y="283"/>
                  </a:lnTo>
                  <a:lnTo>
                    <a:pt x="108" y="297"/>
                  </a:lnTo>
                  <a:lnTo>
                    <a:pt x="102" y="305"/>
                  </a:lnTo>
                  <a:lnTo>
                    <a:pt x="95" y="314"/>
                  </a:lnTo>
                  <a:lnTo>
                    <a:pt x="86" y="319"/>
                  </a:lnTo>
                  <a:lnTo>
                    <a:pt x="79" y="325"/>
                  </a:lnTo>
                  <a:lnTo>
                    <a:pt x="70" y="325"/>
                  </a:lnTo>
                  <a:lnTo>
                    <a:pt x="60" y="322"/>
                  </a:lnTo>
                  <a:lnTo>
                    <a:pt x="50" y="317"/>
                  </a:lnTo>
                  <a:lnTo>
                    <a:pt x="41" y="305"/>
                  </a:lnTo>
                  <a:lnTo>
                    <a:pt x="31" y="291"/>
                  </a:lnTo>
                  <a:lnTo>
                    <a:pt x="24" y="274"/>
                  </a:lnTo>
                  <a:lnTo>
                    <a:pt x="17" y="254"/>
                  </a:lnTo>
                  <a:lnTo>
                    <a:pt x="10" y="232"/>
                  </a:lnTo>
                  <a:lnTo>
                    <a:pt x="5" y="206"/>
                  </a:lnTo>
                  <a:lnTo>
                    <a:pt x="2" y="167"/>
                  </a:lnTo>
                  <a:lnTo>
                    <a:pt x="0" y="127"/>
                  </a:lnTo>
                  <a:lnTo>
                    <a:pt x="2" y="85"/>
                  </a:lnTo>
                  <a:lnTo>
                    <a:pt x="7" y="48"/>
                  </a:lnTo>
                  <a:lnTo>
                    <a:pt x="13" y="25"/>
                  </a:lnTo>
                  <a:lnTo>
                    <a:pt x="22" y="11"/>
                  </a:lnTo>
                  <a:lnTo>
                    <a:pt x="31" y="3"/>
                  </a:lnTo>
                  <a:lnTo>
                    <a:pt x="41" y="0"/>
                  </a:lnTo>
                  <a:lnTo>
                    <a:pt x="51" y="0"/>
                  </a:lnTo>
                  <a:lnTo>
                    <a:pt x="61" y="3"/>
                  </a:lnTo>
                  <a:lnTo>
                    <a:pt x="71" y="8"/>
                  </a:lnTo>
                  <a:lnTo>
                    <a:pt x="81" y="14"/>
                  </a:lnTo>
                  <a:lnTo>
                    <a:pt x="87" y="20"/>
                  </a:lnTo>
                  <a:lnTo>
                    <a:pt x="94" y="28"/>
                  </a:lnTo>
                  <a:lnTo>
                    <a:pt x="99" y="40"/>
                  </a:lnTo>
                  <a:lnTo>
                    <a:pt x="104" y="51"/>
                  </a:lnTo>
                  <a:lnTo>
                    <a:pt x="109" y="65"/>
                  </a:lnTo>
                  <a:lnTo>
                    <a:pt x="114" y="79"/>
                  </a:lnTo>
                  <a:lnTo>
                    <a:pt x="118" y="93"/>
                  </a:lnTo>
                  <a:lnTo>
                    <a:pt x="121" y="107"/>
                  </a:lnTo>
                  <a:close/>
                </a:path>
              </a:pathLst>
            </a:custGeom>
            <a:solidFill>
              <a:srgbClr val="FF8C6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8" name="Google Shape;338;p17"/>
            <p:cNvSpPr/>
            <p:nvPr/>
          </p:nvSpPr>
          <p:spPr>
            <a:xfrm>
              <a:off x="5748715" y="6173196"/>
              <a:ext cx="84053" cy="109063"/>
            </a:xfrm>
            <a:custGeom>
              <a:avLst/>
              <a:gdLst/>
              <a:ahLst/>
              <a:cxnLst/>
              <a:rect l="l" t="t" r="r" b="b"/>
              <a:pathLst>
                <a:path w="118" h="418" extrusionOk="0">
                  <a:moveTo>
                    <a:pt x="116" y="99"/>
                  </a:moveTo>
                  <a:lnTo>
                    <a:pt x="118" y="144"/>
                  </a:lnTo>
                  <a:lnTo>
                    <a:pt x="117" y="189"/>
                  </a:lnTo>
                  <a:lnTo>
                    <a:pt x="114" y="232"/>
                  </a:lnTo>
                  <a:lnTo>
                    <a:pt x="110" y="274"/>
                  </a:lnTo>
                  <a:lnTo>
                    <a:pt x="103" y="311"/>
                  </a:lnTo>
                  <a:lnTo>
                    <a:pt x="93" y="348"/>
                  </a:lnTo>
                  <a:lnTo>
                    <a:pt x="81" y="379"/>
                  </a:lnTo>
                  <a:lnTo>
                    <a:pt x="68" y="407"/>
                  </a:lnTo>
                  <a:lnTo>
                    <a:pt x="64" y="413"/>
                  </a:lnTo>
                  <a:lnTo>
                    <a:pt x="58" y="418"/>
                  </a:lnTo>
                  <a:lnTo>
                    <a:pt x="53" y="418"/>
                  </a:lnTo>
                  <a:lnTo>
                    <a:pt x="48" y="418"/>
                  </a:lnTo>
                  <a:lnTo>
                    <a:pt x="42" y="415"/>
                  </a:lnTo>
                  <a:lnTo>
                    <a:pt x="37" y="413"/>
                  </a:lnTo>
                  <a:lnTo>
                    <a:pt x="32" y="410"/>
                  </a:lnTo>
                  <a:lnTo>
                    <a:pt x="27" y="407"/>
                  </a:lnTo>
                  <a:lnTo>
                    <a:pt x="18" y="393"/>
                  </a:lnTo>
                  <a:lnTo>
                    <a:pt x="12" y="373"/>
                  </a:lnTo>
                  <a:lnTo>
                    <a:pt x="6" y="350"/>
                  </a:lnTo>
                  <a:lnTo>
                    <a:pt x="2" y="328"/>
                  </a:lnTo>
                  <a:lnTo>
                    <a:pt x="0" y="283"/>
                  </a:lnTo>
                  <a:lnTo>
                    <a:pt x="1" y="237"/>
                  </a:lnTo>
                  <a:lnTo>
                    <a:pt x="3" y="195"/>
                  </a:lnTo>
                  <a:lnTo>
                    <a:pt x="9" y="153"/>
                  </a:lnTo>
                  <a:lnTo>
                    <a:pt x="16" y="116"/>
                  </a:lnTo>
                  <a:lnTo>
                    <a:pt x="25" y="79"/>
                  </a:lnTo>
                  <a:lnTo>
                    <a:pt x="36" y="48"/>
                  </a:lnTo>
                  <a:lnTo>
                    <a:pt x="50" y="20"/>
                  </a:lnTo>
                  <a:lnTo>
                    <a:pt x="54" y="14"/>
                  </a:lnTo>
                  <a:lnTo>
                    <a:pt x="58" y="11"/>
                  </a:lnTo>
                  <a:lnTo>
                    <a:pt x="64" y="6"/>
                  </a:lnTo>
                  <a:lnTo>
                    <a:pt x="68" y="3"/>
                  </a:lnTo>
                  <a:lnTo>
                    <a:pt x="72" y="0"/>
                  </a:lnTo>
                  <a:lnTo>
                    <a:pt x="77" y="0"/>
                  </a:lnTo>
                  <a:lnTo>
                    <a:pt x="81" y="3"/>
                  </a:lnTo>
                  <a:lnTo>
                    <a:pt x="86" y="8"/>
                  </a:lnTo>
                  <a:lnTo>
                    <a:pt x="95" y="25"/>
                  </a:lnTo>
                  <a:lnTo>
                    <a:pt x="104" y="48"/>
                  </a:lnTo>
                  <a:lnTo>
                    <a:pt x="111" y="73"/>
                  </a:lnTo>
                  <a:lnTo>
                    <a:pt x="116" y="99"/>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39" name="Google Shape;339;p17"/>
            <p:cNvSpPr/>
            <p:nvPr/>
          </p:nvSpPr>
          <p:spPr>
            <a:xfrm>
              <a:off x="5839232" y="6210768"/>
              <a:ext cx="109915" cy="106194"/>
            </a:xfrm>
            <a:custGeom>
              <a:avLst/>
              <a:gdLst/>
              <a:ahLst/>
              <a:cxnLst/>
              <a:rect l="l" t="t" r="r" b="b"/>
              <a:pathLst>
                <a:path w="150" h="407" extrusionOk="0">
                  <a:moveTo>
                    <a:pt x="150" y="144"/>
                  </a:moveTo>
                  <a:lnTo>
                    <a:pt x="150" y="175"/>
                  </a:lnTo>
                  <a:lnTo>
                    <a:pt x="147" y="206"/>
                  </a:lnTo>
                  <a:lnTo>
                    <a:pt x="143" y="235"/>
                  </a:lnTo>
                  <a:lnTo>
                    <a:pt x="136" y="263"/>
                  </a:lnTo>
                  <a:lnTo>
                    <a:pt x="128" y="288"/>
                  </a:lnTo>
                  <a:lnTo>
                    <a:pt x="118" y="311"/>
                  </a:lnTo>
                  <a:lnTo>
                    <a:pt x="109" y="334"/>
                  </a:lnTo>
                  <a:lnTo>
                    <a:pt x="99" y="353"/>
                  </a:lnTo>
                  <a:lnTo>
                    <a:pt x="90" y="368"/>
                  </a:lnTo>
                  <a:lnTo>
                    <a:pt x="80" y="382"/>
                  </a:lnTo>
                  <a:lnTo>
                    <a:pt x="70" y="393"/>
                  </a:lnTo>
                  <a:lnTo>
                    <a:pt x="59" y="401"/>
                  </a:lnTo>
                  <a:lnTo>
                    <a:pt x="49" y="407"/>
                  </a:lnTo>
                  <a:lnTo>
                    <a:pt x="38" y="407"/>
                  </a:lnTo>
                  <a:lnTo>
                    <a:pt x="28" y="399"/>
                  </a:lnTo>
                  <a:lnTo>
                    <a:pt x="17" y="387"/>
                  </a:lnTo>
                  <a:lnTo>
                    <a:pt x="6" y="342"/>
                  </a:lnTo>
                  <a:lnTo>
                    <a:pt x="0" y="288"/>
                  </a:lnTo>
                  <a:lnTo>
                    <a:pt x="0" y="235"/>
                  </a:lnTo>
                  <a:lnTo>
                    <a:pt x="5" y="184"/>
                  </a:lnTo>
                  <a:lnTo>
                    <a:pt x="13" y="153"/>
                  </a:lnTo>
                  <a:lnTo>
                    <a:pt x="22" y="124"/>
                  </a:lnTo>
                  <a:lnTo>
                    <a:pt x="33" y="99"/>
                  </a:lnTo>
                  <a:lnTo>
                    <a:pt x="43" y="79"/>
                  </a:lnTo>
                  <a:lnTo>
                    <a:pt x="55" y="59"/>
                  </a:lnTo>
                  <a:lnTo>
                    <a:pt x="67" y="40"/>
                  </a:lnTo>
                  <a:lnTo>
                    <a:pt x="78" y="20"/>
                  </a:lnTo>
                  <a:lnTo>
                    <a:pt x="89" y="0"/>
                  </a:lnTo>
                  <a:lnTo>
                    <a:pt x="98" y="6"/>
                  </a:lnTo>
                  <a:lnTo>
                    <a:pt x="108" y="17"/>
                  </a:lnTo>
                  <a:lnTo>
                    <a:pt x="117" y="34"/>
                  </a:lnTo>
                  <a:lnTo>
                    <a:pt x="126" y="51"/>
                  </a:lnTo>
                  <a:lnTo>
                    <a:pt x="133" y="74"/>
                  </a:lnTo>
                  <a:lnTo>
                    <a:pt x="140" y="96"/>
                  </a:lnTo>
                  <a:lnTo>
                    <a:pt x="146" y="122"/>
                  </a:lnTo>
                  <a:lnTo>
                    <a:pt x="150" y="144"/>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40" name="Google Shape;340;p17"/>
            <p:cNvSpPr/>
            <p:nvPr/>
          </p:nvSpPr>
          <p:spPr>
            <a:xfrm>
              <a:off x="5664662" y="6295567"/>
              <a:ext cx="187501" cy="194124"/>
            </a:xfrm>
            <a:custGeom>
              <a:avLst/>
              <a:gdLst/>
              <a:ahLst/>
              <a:cxnLst/>
              <a:rect l="l" t="t" r="r" b="b"/>
              <a:pathLst>
                <a:path w="263" h="744" extrusionOk="0">
                  <a:moveTo>
                    <a:pt x="258" y="235"/>
                  </a:moveTo>
                  <a:lnTo>
                    <a:pt x="263" y="271"/>
                  </a:lnTo>
                  <a:lnTo>
                    <a:pt x="263" y="305"/>
                  </a:lnTo>
                  <a:lnTo>
                    <a:pt x="261" y="339"/>
                  </a:lnTo>
                  <a:lnTo>
                    <a:pt x="255" y="373"/>
                  </a:lnTo>
                  <a:lnTo>
                    <a:pt x="249" y="407"/>
                  </a:lnTo>
                  <a:lnTo>
                    <a:pt x="242" y="438"/>
                  </a:lnTo>
                  <a:lnTo>
                    <a:pt x="235" y="469"/>
                  </a:lnTo>
                  <a:lnTo>
                    <a:pt x="229" y="500"/>
                  </a:lnTo>
                  <a:lnTo>
                    <a:pt x="226" y="534"/>
                  </a:lnTo>
                  <a:lnTo>
                    <a:pt x="223" y="568"/>
                  </a:lnTo>
                  <a:lnTo>
                    <a:pt x="221" y="605"/>
                  </a:lnTo>
                  <a:lnTo>
                    <a:pt x="217" y="639"/>
                  </a:lnTo>
                  <a:lnTo>
                    <a:pt x="212" y="670"/>
                  </a:lnTo>
                  <a:lnTo>
                    <a:pt x="206" y="701"/>
                  </a:lnTo>
                  <a:lnTo>
                    <a:pt x="197" y="724"/>
                  </a:lnTo>
                  <a:lnTo>
                    <a:pt x="186" y="744"/>
                  </a:lnTo>
                  <a:lnTo>
                    <a:pt x="169" y="744"/>
                  </a:lnTo>
                  <a:lnTo>
                    <a:pt x="153" y="732"/>
                  </a:lnTo>
                  <a:lnTo>
                    <a:pt x="138" y="715"/>
                  </a:lnTo>
                  <a:lnTo>
                    <a:pt x="123" y="693"/>
                  </a:lnTo>
                  <a:lnTo>
                    <a:pt x="110" y="667"/>
                  </a:lnTo>
                  <a:lnTo>
                    <a:pt x="96" y="636"/>
                  </a:lnTo>
                  <a:lnTo>
                    <a:pt x="83" y="605"/>
                  </a:lnTo>
                  <a:lnTo>
                    <a:pt x="70" y="574"/>
                  </a:lnTo>
                  <a:lnTo>
                    <a:pt x="56" y="526"/>
                  </a:lnTo>
                  <a:lnTo>
                    <a:pt x="42" y="478"/>
                  </a:lnTo>
                  <a:lnTo>
                    <a:pt x="28" y="427"/>
                  </a:lnTo>
                  <a:lnTo>
                    <a:pt x="17" y="376"/>
                  </a:lnTo>
                  <a:lnTo>
                    <a:pt x="8" y="322"/>
                  </a:lnTo>
                  <a:lnTo>
                    <a:pt x="2" y="266"/>
                  </a:lnTo>
                  <a:lnTo>
                    <a:pt x="0" y="209"/>
                  </a:lnTo>
                  <a:lnTo>
                    <a:pt x="3" y="147"/>
                  </a:lnTo>
                  <a:lnTo>
                    <a:pt x="14" y="113"/>
                  </a:lnTo>
                  <a:lnTo>
                    <a:pt x="28" y="79"/>
                  </a:lnTo>
                  <a:lnTo>
                    <a:pt x="42" y="51"/>
                  </a:lnTo>
                  <a:lnTo>
                    <a:pt x="57" y="26"/>
                  </a:lnTo>
                  <a:lnTo>
                    <a:pt x="73" y="9"/>
                  </a:lnTo>
                  <a:lnTo>
                    <a:pt x="88" y="0"/>
                  </a:lnTo>
                  <a:lnTo>
                    <a:pt x="106" y="0"/>
                  </a:lnTo>
                  <a:lnTo>
                    <a:pt x="124" y="9"/>
                  </a:lnTo>
                  <a:lnTo>
                    <a:pt x="143" y="23"/>
                  </a:lnTo>
                  <a:lnTo>
                    <a:pt x="161" y="43"/>
                  </a:lnTo>
                  <a:lnTo>
                    <a:pt x="180" y="62"/>
                  </a:lnTo>
                  <a:lnTo>
                    <a:pt x="197" y="88"/>
                  </a:lnTo>
                  <a:lnTo>
                    <a:pt x="214" y="116"/>
                  </a:lnTo>
                  <a:lnTo>
                    <a:pt x="230" y="150"/>
                  </a:lnTo>
                  <a:lnTo>
                    <a:pt x="245" y="190"/>
                  </a:lnTo>
                  <a:lnTo>
                    <a:pt x="258" y="235"/>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41" name="Google Shape;341;p17"/>
            <p:cNvSpPr/>
            <p:nvPr/>
          </p:nvSpPr>
          <p:spPr>
            <a:xfrm>
              <a:off x="5878026" y="6305221"/>
              <a:ext cx="122846" cy="99410"/>
            </a:xfrm>
            <a:custGeom>
              <a:avLst/>
              <a:gdLst/>
              <a:ahLst/>
              <a:cxnLst/>
              <a:rect l="l" t="t" r="r" b="b"/>
              <a:pathLst>
                <a:path w="175" h="381" extrusionOk="0">
                  <a:moveTo>
                    <a:pt x="159" y="28"/>
                  </a:moveTo>
                  <a:lnTo>
                    <a:pt x="170" y="68"/>
                  </a:lnTo>
                  <a:lnTo>
                    <a:pt x="175" y="113"/>
                  </a:lnTo>
                  <a:lnTo>
                    <a:pt x="175" y="164"/>
                  </a:lnTo>
                  <a:lnTo>
                    <a:pt x="173" y="212"/>
                  </a:lnTo>
                  <a:lnTo>
                    <a:pt x="169" y="240"/>
                  </a:lnTo>
                  <a:lnTo>
                    <a:pt x="164" y="266"/>
                  </a:lnTo>
                  <a:lnTo>
                    <a:pt x="157" y="291"/>
                  </a:lnTo>
                  <a:lnTo>
                    <a:pt x="149" y="314"/>
                  </a:lnTo>
                  <a:lnTo>
                    <a:pt x="140" y="333"/>
                  </a:lnTo>
                  <a:lnTo>
                    <a:pt x="131" y="350"/>
                  </a:lnTo>
                  <a:lnTo>
                    <a:pt x="120" y="365"/>
                  </a:lnTo>
                  <a:lnTo>
                    <a:pt x="110" y="373"/>
                  </a:lnTo>
                  <a:lnTo>
                    <a:pt x="98" y="379"/>
                  </a:lnTo>
                  <a:lnTo>
                    <a:pt x="85" y="381"/>
                  </a:lnTo>
                  <a:lnTo>
                    <a:pt x="74" y="379"/>
                  </a:lnTo>
                  <a:lnTo>
                    <a:pt x="62" y="376"/>
                  </a:lnTo>
                  <a:lnTo>
                    <a:pt x="51" y="367"/>
                  </a:lnTo>
                  <a:lnTo>
                    <a:pt x="39" y="356"/>
                  </a:lnTo>
                  <a:lnTo>
                    <a:pt x="28" y="342"/>
                  </a:lnTo>
                  <a:lnTo>
                    <a:pt x="19" y="325"/>
                  </a:lnTo>
                  <a:lnTo>
                    <a:pt x="9" y="294"/>
                  </a:lnTo>
                  <a:lnTo>
                    <a:pt x="3" y="257"/>
                  </a:lnTo>
                  <a:lnTo>
                    <a:pt x="0" y="220"/>
                  </a:lnTo>
                  <a:lnTo>
                    <a:pt x="2" y="178"/>
                  </a:lnTo>
                  <a:lnTo>
                    <a:pt x="10" y="133"/>
                  </a:lnTo>
                  <a:lnTo>
                    <a:pt x="22" y="99"/>
                  </a:lnTo>
                  <a:lnTo>
                    <a:pt x="36" y="71"/>
                  </a:lnTo>
                  <a:lnTo>
                    <a:pt x="51" y="51"/>
                  </a:lnTo>
                  <a:lnTo>
                    <a:pt x="67" y="34"/>
                  </a:lnTo>
                  <a:lnTo>
                    <a:pt x="83" y="20"/>
                  </a:lnTo>
                  <a:lnTo>
                    <a:pt x="100" y="8"/>
                  </a:lnTo>
                  <a:lnTo>
                    <a:pt x="117" y="0"/>
                  </a:lnTo>
                  <a:lnTo>
                    <a:pt x="123" y="0"/>
                  </a:lnTo>
                  <a:lnTo>
                    <a:pt x="129" y="0"/>
                  </a:lnTo>
                  <a:lnTo>
                    <a:pt x="134" y="0"/>
                  </a:lnTo>
                  <a:lnTo>
                    <a:pt x="140" y="3"/>
                  </a:lnTo>
                  <a:lnTo>
                    <a:pt x="145" y="8"/>
                  </a:lnTo>
                  <a:lnTo>
                    <a:pt x="150" y="11"/>
                  </a:lnTo>
                  <a:lnTo>
                    <a:pt x="155" y="20"/>
                  </a:lnTo>
                  <a:lnTo>
                    <a:pt x="159" y="28"/>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42" name="Google Shape;342;p17"/>
            <p:cNvSpPr/>
            <p:nvPr/>
          </p:nvSpPr>
          <p:spPr>
            <a:xfrm>
              <a:off x="6369409" y="6397325"/>
              <a:ext cx="122846" cy="112978"/>
            </a:xfrm>
            <a:custGeom>
              <a:avLst/>
              <a:gdLst/>
              <a:ahLst/>
              <a:cxnLst/>
              <a:rect l="l" t="t" r="r" b="b"/>
              <a:pathLst>
                <a:path w="172" h="433" extrusionOk="0">
                  <a:moveTo>
                    <a:pt x="170" y="79"/>
                  </a:moveTo>
                  <a:lnTo>
                    <a:pt x="172" y="110"/>
                  </a:lnTo>
                  <a:lnTo>
                    <a:pt x="172" y="142"/>
                  </a:lnTo>
                  <a:lnTo>
                    <a:pt x="171" y="170"/>
                  </a:lnTo>
                  <a:lnTo>
                    <a:pt x="168" y="201"/>
                  </a:lnTo>
                  <a:lnTo>
                    <a:pt x="163" y="229"/>
                  </a:lnTo>
                  <a:lnTo>
                    <a:pt x="158" y="255"/>
                  </a:lnTo>
                  <a:lnTo>
                    <a:pt x="152" y="280"/>
                  </a:lnTo>
                  <a:lnTo>
                    <a:pt x="146" y="305"/>
                  </a:lnTo>
                  <a:lnTo>
                    <a:pt x="134" y="339"/>
                  </a:lnTo>
                  <a:lnTo>
                    <a:pt x="121" y="368"/>
                  </a:lnTo>
                  <a:lnTo>
                    <a:pt x="107" y="393"/>
                  </a:lnTo>
                  <a:lnTo>
                    <a:pt x="93" y="410"/>
                  </a:lnTo>
                  <a:lnTo>
                    <a:pt x="77" y="424"/>
                  </a:lnTo>
                  <a:lnTo>
                    <a:pt x="61" y="430"/>
                  </a:lnTo>
                  <a:lnTo>
                    <a:pt x="44" y="433"/>
                  </a:lnTo>
                  <a:lnTo>
                    <a:pt x="27" y="427"/>
                  </a:lnTo>
                  <a:lnTo>
                    <a:pt x="20" y="416"/>
                  </a:lnTo>
                  <a:lnTo>
                    <a:pt x="12" y="402"/>
                  </a:lnTo>
                  <a:lnTo>
                    <a:pt x="6" y="385"/>
                  </a:lnTo>
                  <a:lnTo>
                    <a:pt x="2" y="362"/>
                  </a:lnTo>
                  <a:lnTo>
                    <a:pt x="0" y="322"/>
                  </a:lnTo>
                  <a:lnTo>
                    <a:pt x="0" y="286"/>
                  </a:lnTo>
                  <a:lnTo>
                    <a:pt x="2" y="249"/>
                  </a:lnTo>
                  <a:lnTo>
                    <a:pt x="6" y="215"/>
                  </a:lnTo>
                  <a:lnTo>
                    <a:pt x="11" y="181"/>
                  </a:lnTo>
                  <a:lnTo>
                    <a:pt x="19" y="147"/>
                  </a:lnTo>
                  <a:lnTo>
                    <a:pt x="27" y="116"/>
                  </a:lnTo>
                  <a:lnTo>
                    <a:pt x="37" y="88"/>
                  </a:lnTo>
                  <a:lnTo>
                    <a:pt x="47" y="62"/>
                  </a:lnTo>
                  <a:lnTo>
                    <a:pt x="59" y="43"/>
                  </a:lnTo>
                  <a:lnTo>
                    <a:pt x="72" y="26"/>
                  </a:lnTo>
                  <a:lnTo>
                    <a:pt x="84" y="12"/>
                  </a:lnTo>
                  <a:lnTo>
                    <a:pt x="98" y="3"/>
                  </a:lnTo>
                  <a:lnTo>
                    <a:pt x="112" y="0"/>
                  </a:lnTo>
                  <a:lnTo>
                    <a:pt x="125" y="0"/>
                  </a:lnTo>
                  <a:lnTo>
                    <a:pt x="140" y="9"/>
                  </a:lnTo>
                  <a:lnTo>
                    <a:pt x="149" y="17"/>
                  </a:lnTo>
                  <a:lnTo>
                    <a:pt x="157" y="34"/>
                  </a:lnTo>
                  <a:lnTo>
                    <a:pt x="165" y="54"/>
                  </a:lnTo>
                  <a:lnTo>
                    <a:pt x="170" y="79"/>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43" name="Google Shape;343;p17"/>
            <p:cNvSpPr/>
            <p:nvPr/>
          </p:nvSpPr>
          <p:spPr>
            <a:xfrm>
              <a:off x="5845699" y="6417937"/>
              <a:ext cx="109915" cy="81928"/>
            </a:xfrm>
            <a:custGeom>
              <a:avLst/>
              <a:gdLst/>
              <a:ahLst/>
              <a:cxnLst/>
              <a:rect l="l" t="t" r="r" b="b"/>
              <a:pathLst>
                <a:path w="153" h="314" extrusionOk="0">
                  <a:moveTo>
                    <a:pt x="144" y="60"/>
                  </a:moveTo>
                  <a:lnTo>
                    <a:pt x="152" y="108"/>
                  </a:lnTo>
                  <a:lnTo>
                    <a:pt x="153" y="161"/>
                  </a:lnTo>
                  <a:lnTo>
                    <a:pt x="148" y="215"/>
                  </a:lnTo>
                  <a:lnTo>
                    <a:pt x="141" y="263"/>
                  </a:lnTo>
                  <a:lnTo>
                    <a:pt x="131" y="286"/>
                  </a:lnTo>
                  <a:lnTo>
                    <a:pt x="120" y="300"/>
                  </a:lnTo>
                  <a:lnTo>
                    <a:pt x="108" y="308"/>
                  </a:lnTo>
                  <a:lnTo>
                    <a:pt x="96" y="314"/>
                  </a:lnTo>
                  <a:lnTo>
                    <a:pt x="83" y="314"/>
                  </a:lnTo>
                  <a:lnTo>
                    <a:pt x="70" y="308"/>
                  </a:lnTo>
                  <a:lnTo>
                    <a:pt x="59" y="300"/>
                  </a:lnTo>
                  <a:lnTo>
                    <a:pt x="47" y="291"/>
                  </a:lnTo>
                  <a:lnTo>
                    <a:pt x="38" y="277"/>
                  </a:lnTo>
                  <a:lnTo>
                    <a:pt x="30" y="263"/>
                  </a:lnTo>
                  <a:lnTo>
                    <a:pt x="23" y="243"/>
                  </a:lnTo>
                  <a:lnTo>
                    <a:pt x="16" y="224"/>
                  </a:lnTo>
                  <a:lnTo>
                    <a:pt x="11" y="204"/>
                  </a:lnTo>
                  <a:lnTo>
                    <a:pt x="6" y="178"/>
                  </a:lnTo>
                  <a:lnTo>
                    <a:pt x="3" y="156"/>
                  </a:lnTo>
                  <a:lnTo>
                    <a:pt x="0" y="130"/>
                  </a:lnTo>
                  <a:lnTo>
                    <a:pt x="1" y="105"/>
                  </a:lnTo>
                  <a:lnTo>
                    <a:pt x="5" y="79"/>
                  </a:lnTo>
                  <a:lnTo>
                    <a:pt x="8" y="57"/>
                  </a:lnTo>
                  <a:lnTo>
                    <a:pt x="14" y="37"/>
                  </a:lnTo>
                  <a:lnTo>
                    <a:pt x="29" y="17"/>
                  </a:lnTo>
                  <a:lnTo>
                    <a:pt x="46" y="3"/>
                  </a:lnTo>
                  <a:lnTo>
                    <a:pt x="63" y="0"/>
                  </a:lnTo>
                  <a:lnTo>
                    <a:pt x="81" y="0"/>
                  </a:lnTo>
                  <a:lnTo>
                    <a:pt x="98" y="9"/>
                  </a:lnTo>
                  <a:lnTo>
                    <a:pt x="115" y="20"/>
                  </a:lnTo>
                  <a:lnTo>
                    <a:pt x="130" y="37"/>
                  </a:lnTo>
                  <a:lnTo>
                    <a:pt x="144" y="60"/>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44" name="Google Shape;344;p17"/>
            <p:cNvSpPr/>
            <p:nvPr/>
          </p:nvSpPr>
          <p:spPr>
            <a:xfrm>
              <a:off x="6459927" y="6484472"/>
              <a:ext cx="135777" cy="94453"/>
            </a:xfrm>
            <a:custGeom>
              <a:avLst/>
              <a:gdLst/>
              <a:ahLst/>
              <a:cxnLst/>
              <a:rect l="l" t="t" r="r" b="b"/>
              <a:pathLst>
                <a:path w="190" h="362" extrusionOk="0">
                  <a:moveTo>
                    <a:pt x="173" y="25"/>
                  </a:moveTo>
                  <a:lnTo>
                    <a:pt x="182" y="70"/>
                  </a:lnTo>
                  <a:lnTo>
                    <a:pt x="188" y="118"/>
                  </a:lnTo>
                  <a:lnTo>
                    <a:pt x="190" y="167"/>
                  </a:lnTo>
                  <a:lnTo>
                    <a:pt x="187" y="217"/>
                  </a:lnTo>
                  <a:lnTo>
                    <a:pt x="179" y="237"/>
                  </a:lnTo>
                  <a:lnTo>
                    <a:pt x="169" y="257"/>
                  </a:lnTo>
                  <a:lnTo>
                    <a:pt x="160" y="277"/>
                  </a:lnTo>
                  <a:lnTo>
                    <a:pt x="150" y="291"/>
                  </a:lnTo>
                  <a:lnTo>
                    <a:pt x="141" y="305"/>
                  </a:lnTo>
                  <a:lnTo>
                    <a:pt x="130" y="319"/>
                  </a:lnTo>
                  <a:lnTo>
                    <a:pt x="120" y="330"/>
                  </a:lnTo>
                  <a:lnTo>
                    <a:pt x="109" y="339"/>
                  </a:lnTo>
                  <a:lnTo>
                    <a:pt x="97" y="347"/>
                  </a:lnTo>
                  <a:lnTo>
                    <a:pt x="87" y="353"/>
                  </a:lnTo>
                  <a:lnTo>
                    <a:pt x="75" y="359"/>
                  </a:lnTo>
                  <a:lnTo>
                    <a:pt x="64" y="359"/>
                  </a:lnTo>
                  <a:lnTo>
                    <a:pt x="53" y="362"/>
                  </a:lnTo>
                  <a:lnTo>
                    <a:pt x="41" y="359"/>
                  </a:lnTo>
                  <a:lnTo>
                    <a:pt x="30" y="356"/>
                  </a:lnTo>
                  <a:lnTo>
                    <a:pt x="18" y="350"/>
                  </a:lnTo>
                  <a:lnTo>
                    <a:pt x="3" y="313"/>
                  </a:lnTo>
                  <a:lnTo>
                    <a:pt x="0" y="263"/>
                  </a:lnTo>
                  <a:lnTo>
                    <a:pt x="2" y="209"/>
                  </a:lnTo>
                  <a:lnTo>
                    <a:pt x="3" y="155"/>
                  </a:lnTo>
                  <a:lnTo>
                    <a:pt x="14" y="121"/>
                  </a:lnTo>
                  <a:lnTo>
                    <a:pt x="26" y="96"/>
                  </a:lnTo>
                  <a:lnTo>
                    <a:pt x="37" y="73"/>
                  </a:lnTo>
                  <a:lnTo>
                    <a:pt x="51" y="53"/>
                  </a:lnTo>
                  <a:lnTo>
                    <a:pt x="65" y="36"/>
                  </a:lnTo>
                  <a:lnTo>
                    <a:pt x="79" y="22"/>
                  </a:lnTo>
                  <a:lnTo>
                    <a:pt x="94" y="11"/>
                  </a:lnTo>
                  <a:lnTo>
                    <a:pt x="109" y="0"/>
                  </a:lnTo>
                  <a:lnTo>
                    <a:pt x="117" y="0"/>
                  </a:lnTo>
                  <a:lnTo>
                    <a:pt x="126" y="0"/>
                  </a:lnTo>
                  <a:lnTo>
                    <a:pt x="134" y="3"/>
                  </a:lnTo>
                  <a:lnTo>
                    <a:pt x="143" y="5"/>
                  </a:lnTo>
                  <a:lnTo>
                    <a:pt x="150" y="8"/>
                  </a:lnTo>
                  <a:lnTo>
                    <a:pt x="159" y="14"/>
                  </a:lnTo>
                  <a:lnTo>
                    <a:pt x="166" y="20"/>
                  </a:lnTo>
                  <a:lnTo>
                    <a:pt x="173" y="25"/>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45" name="Google Shape;345;p17"/>
            <p:cNvSpPr/>
            <p:nvPr/>
          </p:nvSpPr>
          <p:spPr>
            <a:xfrm>
              <a:off x="6265960" y="6502215"/>
              <a:ext cx="174571" cy="193863"/>
            </a:xfrm>
            <a:custGeom>
              <a:avLst/>
              <a:gdLst/>
              <a:ahLst/>
              <a:cxnLst/>
              <a:rect l="l" t="t" r="r" b="b"/>
              <a:pathLst>
                <a:path w="245" h="743" extrusionOk="0">
                  <a:moveTo>
                    <a:pt x="228" y="245"/>
                  </a:moveTo>
                  <a:lnTo>
                    <a:pt x="238" y="271"/>
                  </a:lnTo>
                  <a:lnTo>
                    <a:pt x="243" y="302"/>
                  </a:lnTo>
                  <a:lnTo>
                    <a:pt x="245" y="336"/>
                  </a:lnTo>
                  <a:lnTo>
                    <a:pt x="243" y="373"/>
                  </a:lnTo>
                  <a:lnTo>
                    <a:pt x="235" y="429"/>
                  </a:lnTo>
                  <a:lnTo>
                    <a:pt x="224" y="483"/>
                  </a:lnTo>
                  <a:lnTo>
                    <a:pt x="210" y="537"/>
                  </a:lnTo>
                  <a:lnTo>
                    <a:pt x="195" y="587"/>
                  </a:lnTo>
                  <a:lnTo>
                    <a:pt x="179" y="633"/>
                  </a:lnTo>
                  <a:lnTo>
                    <a:pt x="161" y="675"/>
                  </a:lnTo>
                  <a:lnTo>
                    <a:pt x="140" y="712"/>
                  </a:lnTo>
                  <a:lnTo>
                    <a:pt x="120" y="743"/>
                  </a:lnTo>
                  <a:lnTo>
                    <a:pt x="106" y="740"/>
                  </a:lnTo>
                  <a:lnTo>
                    <a:pt x="93" y="729"/>
                  </a:lnTo>
                  <a:lnTo>
                    <a:pt x="80" y="715"/>
                  </a:lnTo>
                  <a:lnTo>
                    <a:pt x="69" y="695"/>
                  </a:lnTo>
                  <a:lnTo>
                    <a:pt x="57" y="672"/>
                  </a:lnTo>
                  <a:lnTo>
                    <a:pt x="45" y="650"/>
                  </a:lnTo>
                  <a:lnTo>
                    <a:pt x="34" y="627"/>
                  </a:lnTo>
                  <a:lnTo>
                    <a:pt x="22" y="604"/>
                  </a:lnTo>
                  <a:lnTo>
                    <a:pt x="12" y="551"/>
                  </a:lnTo>
                  <a:lnTo>
                    <a:pt x="4" y="491"/>
                  </a:lnTo>
                  <a:lnTo>
                    <a:pt x="0" y="429"/>
                  </a:lnTo>
                  <a:lnTo>
                    <a:pt x="0" y="364"/>
                  </a:lnTo>
                  <a:lnTo>
                    <a:pt x="2" y="302"/>
                  </a:lnTo>
                  <a:lnTo>
                    <a:pt x="8" y="240"/>
                  </a:lnTo>
                  <a:lnTo>
                    <a:pt x="16" y="180"/>
                  </a:lnTo>
                  <a:lnTo>
                    <a:pt x="26" y="130"/>
                  </a:lnTo>
                  <a:lnTo>
                    <a:pt x="34" y="101"/>
                  </a:lnTo>
                  <a:lnTo>
                    <a:pt x="43" y="73"/>
                  </a:lnTo>
                  <a:lnTo>
                    <a:pt x="53" y="48"/>
                  </a:lnTo>
                  <a:lnTo>
                    <a:pt x="62" y="28"/>
                  </a:lnTo>
                  <a:lnTo>
                    <a:pt x="74" y="11"/>
                  </a:lnTo>
                  <a:lnTo>
                    <a:pt x="86" y="2"/>
                  </a:lnTo>
                  <a:lnTo>
                    <a:pt x="98" y="0"/>
                  </a:lnTo>
                  <a:lnTo>
                    <a:pt x="111" y="5"/>
                  </a:lnTo>
                  <a:lnTo>
                    <a:pt x="127" y="25"/>
                  </a:lnTo>
                  <a:lnTo>
                    <a:pt x="143" y="50"/>
                  </a:lnTo>
                  <a:lnTo>
                    <a:pt x="157" y="79"/>
                  </a:lnTo>
                  <a:lnTo>
                    <a:pt x="172" y="110"/>
                  </a:lnTo>
                  <a:lnTo>
                    <a:pt x="186" y="144"/>
                  </a:lnTo>
                  <a:lnTo>
                    <a:pt x="200" y="178"/>
                  </a:lnTo>
                  <a:lnTo>
                    <a:pt x="214" y="212"/>
                  </a:lnTo>
                  <a:lnTo>
                    <a:pt x="228" y="245"/>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46" name="Google Shape;346;p17"/>
            <p:cNvSpPr/>
            <p:nvPr/>
          </p:nvSpPr>
          <p:spPr>
            <a:xfrm>
              <a:off x="6466392" y="6597971"/>
              <a:ext cx="135777" cy="90800"/>
            </a:xfrm>
            <a:custGeom>
              <a:avLst/>
              <a:gdLst/>
              <a:ahLst/>
              <a:cxnLst/>
              <a:rect l="l" t="t" r="r" b="b"/>
              <a:pathLst>
                <a:path w="187" h="348" extrusionOk="0">
                  <a:moveTo>
                    <a:pt x="174" y="82"/>
                  </a:moveTo>
                  <a:lnTo>
                    <a:pt x="181" y="110"/>
                  </a:lnTo>
                  <a:lnTo>
                    <a:pt x="186" y="141"/>
                  </a:lnTo>
                  <a:lnTo>
                    <a:pt x="187" y="175"/>
                  </a:lnTo>
                  <a:lnTo>
                    <a:pt x="185" y="209"/>
                  </a:lnTo>
                  <a:lnTo>
                    <a:pt x="183" y="232"/>
                  </a:lnTo>
                  <a:lnTo>
                    <a:pt x="179" y="254"/>
                  </a:lnTo>
                  <a:lnTo>
                    <a:pt x="172" y="277"/>
                  </a:lnTo>
                  <a:lnTo>
                    <a:pt x="166" y="297"/>
                  </a:lnTo>
                  <a:lnTo>
                    <a:pt x="157" y="314"/>
                  </a:lnTo>
                  <a:lnTo>
                    <a:pt x="149" y="328"/>
                  </a:lnTo>
                  <a:lnTo>
                    <a:pt x="141" y="339"/>
                  </a:lnTo>
                  <a:lnTo>
                    <a:pt x="131" y="345"/>
                  </a:lnTo>
                  <a:lnTo>
                    <a:pt x="111" y="348"/>
                  </a:lnTo>
                  <a:lnTo>
                    <a:pt x="92" y="339"/>
                  </a:lnTo>
                  <a:lnTo>
                    <a:pt x="73" y="328"/>
                  </a:lnTo>
                  <a:lnTo>
                    <a:pt x="56" y="308"/>
                  </a:lnTo>
                  <a:lnTo>
                    <a:pt x="40" y="280"/>
                  </a:lnTo>
                  <a:lnTo>
                    <a:pt x="25" y="249"/>
                  </a:lnTo>
                  <a:lnTo>
                    <a:pt x="14" y="209"/>
                  </a:lnTo>
                  <a:lnTo>
                    <a:pt x="3" y="164"/>
                  </a:lnTo>
                  <a:lnTo>
                    <a:pt x="0" y="141"/>
                  </a:lnTo>
                  <a:lnTo>
                    <a:pt x="0" y="116"/>
                  </a:lnTo>
                  <a:lnTo>
                    <a:pt x="1" y="90"/>
                  </a:lnTo>
                  <a:lnTo>
                    <a:pt x="5" y="71"/>
                  </a:lnTo>
                  <a:lnTo>
                    <a:pt x="14" y="51"/>
                  </a:lnTo>
                  <a:lnTo>
                    <a:pt x="23" y="31"/>
                  </a:lnTo>
                  <a:lnTo>
                    <a:pt x="33" y="20"/>
                  </a:lnTo>
                  <a:lnTo>
                    <a:pt x="43" y="9"/>
                  </a:lnTo>
                  <a:lnTo>
                    <a:pt x="55" y="3"/>
                  </a:lnTo>
                  <a:lnTo>
                    <a:pt x="65" y="0"/>
                  </a:lnTo>
                  <a:lnTo>
                    <a:pt x="77" y="0"/>
                  </a:lnTo>
                  <a:lnTo>
                    <a:pt x="89" y="3"/>
                  </a:lnTo>
                  <a:lnTo>
                    <a:pt x="100" y="6"/>
                  </a:lnTo>
                  <a:lnTo>
                    <a:pt x="112" y="14"/>
                  </a:lnTo>
                  <a:lnTo>
                    <a:pt x="124" y="23"/>
                  </a:lnTo>
                  <a:lnTo>
                    <a:pt x="135" y="31"/>
                  </a:lnTo>
                  <a:lnTo>
                    <a:pt x="146" y="42"/>
                  </a:lnTo>
                  <a:lnTo>
                    <a:pt x="155" y="57"/>
                  </a:lnTo>
                  <a:lnTo>
                    <a:pt x="166" y="68"/>
                  </a:lnTo>
                  <a:lnTo>
                    <a:pt x="174" y="82"/>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47" name="Google Shape;347;p17"/>
            <p:cNvSpPr/>
            <p:nvPr/>
          </p:nvSpPr>
          <p:spPr>
            <a:xfrm>
              <a:off x="6414668" y="6679118"/>
              <a:ext cx="90518" cy="84798"/>
            </a:xfrm>
            <a:custGeom>
              <a:avLst/>
              <a:gdLst/>
              <a:ahLst/>
              <a:cxnLst/>
              <a:rect l="l" t="t" r="r" b="b"/>
              <a:pathLst>
                <a:path w="128" h="325" extrusionOk="0">
                  <a:moveTo>
                    <a:pt x="121" y="107"/>
                  </a:moveTo>
                  <a:lnTo>
                    <a:pt x="124" y="141"/>
                  </a:lnTo>
                  <a:lnTo>
                    <a:pt x="128" y="178"/>
                  </a:lnTo>
                  <a:lnTo>
                    <a:pt x="127" y="215"/>
                  </a:lnTo>
                  <a:lnTo>
                    <a:pt x="123" y="246"/>
                  </a:lnTo>
                  <a:lnTo>
                    <a:pt x="119" y="266"/>
                  </a:lnTo>
                  <a:lnTo>
                    <a:pt x="114" y="283"/>
                  </a:lnTo>
                  <a:lnTo>
                    <a:pt x="108" y="297"/>
                  </a:lnTo>
                  <a:lnTo>
                    <a:pt x="101" y="305"/>
                  </a:lnTo>
                  <a:lnTo>
                    <a:pt x="94" y="314"/>
                  </a:lnTo>
                  <a:lnTo>
                    <a:pt x="86" y="319"/>
                  </a:lnTo>
                  <a:lnTo>
                    <a:pt x="79" y="325"/>
                  </a:lnTo>
                  <a:lnTo>
                    <a:pt x="71" y="325"/>
                  </a:lnTo>
                  <a:lnTo>
                    <a:pt x="60" y="322"/>
                  </a:lnTo>
                  <a:lnTo>
                    <a:pt x="50" y="317"/>
                  </a:lnTo>
                  <a:lnTo>
                    <a:pt x="41" y="305"/>
                  </a:lnTo>
                  <a:lnTo>
                    <a:pt x="31" y="291"/>
                  </a:lnTo>
                  <a:lnTo>
                    <a:pt x="23" y="274"/>
                  </a:lnTo>
                  <a:lnTo>
                    <a:pt x="16" y="254"/>
                  </a:lnTo>
                  <a:lnTo>
                    <a:pt x="9" y="232"/>
                  </a:lnTo>
                  <a:lnTo>
                    <a:pt x="5" y="206"/>
                  </a:lnTo>
                  <a:lnTo>
                    <a:pt x="2" y="167"/>
                  </a:lnTo>
                  <a:lnTo>
                    <a:pt x="0" y="127"/>
                  </a:lnTo>
                  <a:lnTo>
                    <a:pt x="2" y="85"/>
                  </a:lnTo>
                  <a:lnTo>
                    <a:pt x="6" y="48"/>
                  </a:lnTo>
                  <a:lnTo>
                    <a:pt x="14" y="25"/>
                  </a:lnTo>
                  <a:lnTo>
                    <a:pt x="21" y="11"/>
                  </a:lnTo>
                  <a:lnTo>
                    <a:pt x="30" y="3"/>
                  </a:lnTo>
                  <a:lnTo>
                    <a:pt x="41" y="0"/>
                  </a:lnTo>
                  <a:lnTo>
                    <a:pt x="50" y="0"/>
                  </a:lnTo>
                  <a:lnTo>
                    <a:pt x="61" y="3"/>
                  </a:lnTo>
                  <a:lnTo>
                    <a:pt x="72" y="8"/>
                  </a:lnTo>
                  <a:lnTo>
                    <a:pt x="81" y="14"/>
                  </a:lnTo>
                  <a:lnTo>
                    <a:pt x="87" y="20"/>
                  </a:lnTo>
                  <a:lnTo>
                    <a:pt x="93" y="28"/>
                  </a:lnTo>
                  <a:lnTo>
                    <a:pt x="99" y="40"/>
                  </a:lnTo>
                  <a:lnTo>
                    <a:pt x="104" y="51"/>
                  </a:lnTo>
                  <a:lnTo>
                    <a:pt x="109" y="65"/>
                  </a:lnTo>
                  <a:lnTo>
                    <a:pt x="114" y="79"/>
                  </a:lnTo>
                  <a:lnTo>
                    <a:pt x="118" y="93"/>
                  </a:lnTo>
                  <a:lnTo>
                    <a:pt x="121" y="107"/>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48" name="Google Shape;348;p17"/>
            <p:cNvSpPr/>
            <p:nvPr/>
          </p:nvSpPr>
          <p:spPr>
            <a:xfrm>
              <a:off x="6886655" y="6173196"/>
              <a:ext cx="84053" cy="109063"/>
            </a:xfrm>
            <a:custGeom>
              <a:avLst/>
              <a:gdLst/>
              <a:ahLst/>
              <a:cxnLst/>
              <a:rect l="l" t="t" r="r" b="b"/>
              <a:pathLst>
                <a:path w="119" h="418" extrusionOk="0">
                  <a:moveTo>
                    <a:pt x="116" y="99"/>
                  </a:moveTo>
                  <a:lnTo>
                    <a:pt x="119" y="144"/>
                  </a:lnTo>
                  <a:lnTo>
                    <a:pt x="117" y="189"/>
                  </a:lnTo>
                  <a:lnTo>
                    <a:pt x="114" y="232"/>
                  </a:lnTo>
                  <a:lnTo>
                    <a:pt x="110" y="274"/>
                  </a:lnTo>
                  <a:lnTo>
                    <a:pt x="103" y="311"/>
                  </a:lnTo>
                  <a:lnTo>
                    <a:pt x="93" y="348"/>
                  </a:lnTo>
                  <a:lnTo>
                    <a:pt x="82" y="379"/>
                  </a:lnTo>
                  <a:lnTo>
                    <a:pt x="68" y="407"/>
                  </a:lnTo>
                  <a:lnTo>
                    <a:pt x="64" y="413"/>
                  </a:lnTo>
                  <a:lnTo>
                    <a:pt x="58" y="418"/>
                  </a:lnTo>
                  <a:lnTo>
                    <a:pt x="53" y="418"/>
                  </a:lnTo>
                  <a:lnTo>
                    <a:pt x="48" y="418"/>
                  </a:lnTo>
                  <a:lnTo>
                    <a:pt x="42" y="415"/>
                  </a:lnTo>
                  <a:lnTo>
                    <a:pt x="37" y="413"/>
                  </a:lnTo>
                  <a:lnTo>
                    <a:pt x="32" y="410"/>
                  </a:lnTo>
                  <a:lnTo>
                    <a:pt x="27" y="407"/>
                  </a:lnTo>
                  <a:lnTo>
                    <a:pt x="18" y="393"/>
                  </a:lnTo>
                  <a:lnTo>
                    <a:pt x="12" y="373"/>
                  </a:lnTo>
                  <a:lnTo>
                    <a:pt x="7" y="350"/>
                  </a:lnTo>
                  <a:lnTo>
                    <a:pt x="2" y="328"/>
                  </a:lnTo>
                  <a:lnTo>
                    <a:pt x="0" y="283"/>
                  </a:lnTo>
                  <a:lnTo>
                    <a:pt x="1" y="237"/>
                  </a:lnTo>
                  <a:lnTo>
                    <a:pt x="3" y="195"/>
                  </a:lnTo>
                  <a:lnTo>
                    <a:pt x="9" y="153"/>
                  </a:lnTo>
                  <a:lnTo>
                    <a:pt x="16" y="116"/>
                  </a:lnTo>
                  <a:lnTo>
                    <a:pt x="26" y="79"/>
                  </a:lnTo>
                  <a:lnTo>
                    <a:pt x="37" y="48"/>
                  </a:lnTo>
                  <a:lnTo>
                    <a:pt x="51" y="20"/>
                  </a:lnTo>
                  <a:lnTo>
                    <a:pt x="55" y="14"/>
                  </a:lnTo>
                  <a:lnTo>
                    <a:pt x="59" y="11"/>
                  </a:lnTo>
                  <a:lnTo>
                    <a:pt x="64" y="6"/>
                  </a:lnTo>
                  <a:lnTo>
                    <a:pt x="68" y="3"/>
                  </a:lnTo>
                  <a:lnTo>
                    <a:pt x="72" y="0"/>
                  </a:lnTo>
                  <a:lnTo>
                    <a:pt x="77" y="0"/>
                  </a:lnTo>
                  <a:lnTo>
                    <a:pt x="82" y="3"/>
                  </a:lnTo>
                  <a:lnTo>
                    <a:pt x="86" y="8"/>
                  </a:lnTo>
                  <a:lnTo>
                    <a:pt x="95" y="25"/>
                  </a:lnTo>
                  <a:lnTo>
                    <a:pt x="104" y="48"/>
                  </a:lnTo>
                  <a:lnTo>
                    <a:pt x="111" y="73"/>
                  </a:lnTo>
                  <a:lnTo>
                    <a:pt x="116" y="99"/>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49" name="Google Shape;349;p17"/>
            <p:cNvSpPr/>
            <p:nvPr/>
          </p:nvSpPr>
          <p:spPr>
            <a:xfrm>
              <a:off x="6977173" y="6210768"/>
              <a:ext cx="109915" cy="106194"/>
            </a:xfrm>
            <a:custGeom>
              <a:avLst/>
              <a:gdLst/>
              <a:ahLst/>
              <a:cxnLst/>
              <a:rect l="l" t="t" r="r" b="b"/>
              <a:pathLst>
                <a:path w="150" h="407" extrusionOk="0">
                  <a:moveTo>
                    <a:pt x="150" y="144"/>
                  </a:moveTo>
                  <a:lnTo>
                    <a:pt x="150" y="175"/>
                  </a:lnTo>
                  <a:lnTo>
                    <a:pt x="147" y="206"/>
                  </a:lnTo>
                  <a:lnTo>
                    <a:pt x="143" y="235"/>
                  </a:lnTo>
                  <a:lnTo>
                    <a:pt x="136" y="263"/>
                  </a:lnTo>
                  <a:lnTo>
                    <a:pt x="128" y="288"/>
                  </a:lnTo>
                  <a:lnTo>
                    <a:pt x="119" y="311"/>
                  </a:lnTo>
                  <a:lnTo>
                    <a:pt x="109" y="334"/>
                  </a:lnTo>
                  <a:lnTo>
                    <a:pt x="99" y="353"/>
                  </a:lnTo>
                  <a:lnTo>
                    <a:pt x="91" y="368"/>
                  </a:lnTo>
                  <a:lnTo>
                    <a:pt x="80" y="382"/>
                  </a:lnTo>
                  <a:lnTo>
                    <a:pt x="71" y="393"/>
                  </a:lnTo>
                  <a:lnTo>
                    <a:pt x="60" y="401"/>
                  </a:lnTo>
                  <a:lnTo>
                    <a:pt x="49" y="407"/>
                  </a:lnTo>
                  <a:lnTo>
                    <a:pt x="38" y="407"/>
                  </a:lnTo>
                  <a:lnTo>
                    <a:pt x="28" y="399"/>
                  </a:lnTo>
                  <a:lnTo>
                    <a:pt x="17" y="387"/>
                  </a:lnTo>
                  <a:lnTo>
                    <a:pt x="8" y="342"/>
                  </a:lnTo>
                  <a:lnTo>
                    <a:pt x="1" y="288"/>
                  </a:lnTo>
                  <a:lnTo>
                    <a:pt x="0" y="235"/>
                  </a:lnTo>
                  <a:lnTo>
                    <a:pt x="5" y="184"/>
                  </a:lnTo>
                  <a:lnTo>
                    <a:pt x="13" y="153"/>
                  </a:lnTo>
                  <a:lnTo>
                    <a:pt x="22" y="124"/>
                  </a:lnTo>
                  <a:lnTo>
                    <a:pt x="33" y="99"/>
                  </a:lnTo>
                  <a:lnTo>
                    <a:pt x="43" y="79"/>
                  </a:lnTo>
                  <a:lnTo>
                    <a:pt x="55" y="59"/>
                  </a:lnTo>
                  <a:lnTo>
                    <a:pt x="67" y="40"/>
                  </a:lnTo>
                  <a:lnTo>
                    <a:pt x="78" y="20"/>
                  </a:lnTo>
                  <a:lnTo>
                    <a:pt x="89" y="0"/>
                  </a:lnTo>
                  <a:lnTo>
                    <a:pt x="98" y="6"/>
                  </a:lnTo>
                  <a:lnTo>
                    <a:pt x="108" y="17"/>
                  </a:lnTo>
                  <a:lnTo>
                    <a:pt x="117" y="34"/>
                  </a:lnTo>
                  <a:lnTo>
                    <a:pt x="126" y="51"/>
                  </a:lnTo>
                  <a:lnTo>
                    <a:pt x="133" y="74"/>
                  </a:lnTo>
                  <a:lnTo>
                    <a:pt x="140" y="96"/>
                  </a:lnTo>
                  <a:lnTo>
                    <a:pt x="146" y="122"/>
                  </a:lnTo>
                  <a:lnTo>
                    <a:pt x="150" y="144"/>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50" name="Google Shape;350;p17"/>
            <p:cNvSpPr/>
            <p:nvPr/>
          </p:nvSpPr>
          <p:spPr>
            <a:xfrm>
              <a:off x="6802602" y="6295567"/>
              <a:ext cx="187501" cy="194124"/>
            </a:xfrm>
            <a:custGeom>
              <a:avLst/>
              <a:gdLst/>
              <a:ahLst/>
              <a:cxnLst/>
              <a:rect l="l" t="t" r="r" b="b"/>
              <a:pathLst>
                <a:path w="263" h="744" extrusionOk="0">
                  <a:moveTo>
                    <a:pt x="258" y="235"/>
                  </a:moveTo>
                  <a:lnTo>
                    <a:pt x="263" y="271"/>
                  </a:lnTo>
                  <a:lnTo>
                    <a:pt x="263" y="305"/>
                  </a:lnTo>
                  <a:lnTo>
                    <a:pt x="261" y="339"/>
                  </a:lnTo>
                  <a:lnTo>
                    <a:pt x="256" y="373"/>
                  </a:lnTo>
                  <a:lnTo>
                    <a:pt x="249" y="407"/>
                  </a:lnTo>
                  <a:lnTo>
                    <a:pt x="242" y="438"/>
                  </a:lnTo>
                  <a:lnTo>
                    <a:pt x="235" y="469"/>
                  </a:lnTo>
                  <a:lnTo>
                    <a:pt x="229" y="500"/>
                  </a:lnTo>
                  <a:lnTo>
                    <a:pt x="226" y="534"/>
                  </a:lnTo>
                  <a:lnTo>
                    <a:pt x="224" y="568"/>
                  </a:lnTo>
                  <a:lnTo>
                    <a:pt x="221" y="605"/>
                  </a:lnTo>
                  <a:lnTo>
                    <a:pt x="217" y="639"/>
                  </a:lnTo>
                  <a:lnTo>
                    <a:pt x="213" y="670"/>
                  </a:lnTo>
                  <a:lnTo>
                    <a:pt x="206" y="701"/>
                  </a:lnTo>
                  <a:lnTo>
                    <a:pt x="197" y="724"/>
                  </a:lnTo>
                  <a:lnTo>
                    <a:pt x="186" y="744"/>
                  </a:lnTo>
                  <a:lnTo>
                    <a:pt x="169" y="744"/>
                  </a:lnTo>
                  <a:lnTo>
                    <a:pt x="153" y="732"/>
                  </a:lnTo>
                  <a:lnTo>
                    <a:pt x="138" y="715"/>
                  </a:lnTo>
                  <a:lnTo>
                    <a:pt x="123" y="693"/>
                  </a:lnTo>
                  <a:lnTo>
                    <a:pt x="110" y="667"/>
                  </a:lnTo>
                  <a:lnTo>
                    <a:pt x="96" y="636"/>
                  </a:lnTo>
                  <a:lnTo>
                    <a:pt x="83" y="605"/>
                  </a:lnTo>
                  <a:lnTo>
                    <a:pt x="71" y="574"/>
                  </a:lnTo>
                  <a:lnTo>
                    <a:pt x="56" y="526"/>
                  </a:lnTo>
                  <a:lnTo>
                    <a:pt x="42" y="478"/>
                  </a:lnTo>
                  <a:lnTo>
                    <a:pt x="28" y="427"/>
                  </a:lnTo>
                  <a:lnTo>
                    <a:pt x="17" y="376"/>
                  </a:lnTo>
                  <a:lnTo>
                    <a:pt x="8" y="322"/>
                  </a:lnTo>
                  <a:lnTo>
                    <a:pt x="2" y="266"/>
                  </a:lnTo>
                  <a:lnTo>
                    <a:pt x="0" y="209"/>
                  </a:lnTo>
                  <a:lnTo>
                    <a:pt x="3" y="147"/>
                  </a:lnTo>
                  <a:lnTo>
                    <a:pt x="15" y="113"/>
                  </a:lnTo>
                  <a:lnTo>
                    <a:pt x="28" y="79"/>
                  </a:lnTo>
                  <a:lnTo>
                    <a:pt x="42" y="51"/>
                  </a:lnTo>
                  <a:lnTo>
                    <a:pt x="57" y="26"/>
                  </a:lnTo>
                  <a:lnTo>
                    <a:pt x="73" y="9"/>
                  </a:lnTo>
                  <a:lnTo>
                    <a:pt x="89" y="0"/>
                  </a:lnTo>
                  <a:lnTo>
                    <a:pt x="107" y="0"/>
                  </a:lnTo>
                  <a:lnTo>
                    <a:pt x="124" y="9"/>
                  </a:lnTo>
                  <a:lnTo>
                    <a:pt x="144" y="23"/>
                  </a:lnTo>
                  <a:lnTo>
                    <a:pt x="161" y="43"/>
                  </a:lnTo>
                  <a:lnTo>
                    <a:pt x="180" y="62"/>
                  </a:lnTo>
                  <a:lnTo>
                    <a:pt x="198" y="88"/>
                  </a:lnTo>
                  <a:lnTo>
                    <a:pt x="215" y="116"/>
                  </a:lnTo>
                  <a:lnTo>
                    <a:pt x="231" y="150"/>
                  </a:lnTo>
                  <a:lnTo>
                    <a:pt x="245" y="190"/>
                  </a:lnTo>
                  <a:lnTo>
                    <a:pt x="258" y="235"/>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51" name="Google Shape;351;p17"/>
            <p:cNvSpPr/>
            <p:nvPr/>
          </p:nvSpPr>
          <p:spPr>
            <a:xfrm>
              <a:off x="7015966" y="6305221"/>
              <a:ext cx="129311" cy="99410"/>
            </a:xfrm>
            <a:custGeom>
              <a:avLst/>
              <a:gdLst/>
              <a:ahLst/>
              <a:cxnLst/>
              <a:rect l="l" t="t" r="r" b="b"/>
              <a:pathLst>
                <a:path w="175" h="381" extrusionOk="0">
                  <a:moveTo>
                    <a:pt x="160" y="28"/>
                  </a:moveTo>
                  <a:lnTo>
                    <a:pt x="170" y="68"/>
                  </a:lnTo>
                  <a:lnTo>
                    <a:pt x="175" y="113"/>
                  </a:lnTo>
                  <a:lnTo>
                    <a:pt x="175" y="164"/>
                  </a:lnTo>
                  <a:lnTo>
                    <a:pt x="173" y="212"/>
                  </a:lnTo>
                  <a:lnTo>
                    <a:pt x="169" y="240"/>
                  </a:lnTo>
                  <a:lnTo>
                    <a:pt x="164" y="266"/>
                  </a:lnTo>
                  <a:lnTo>
                    <a:pt x="157" y="291"/>
                  </a:lnTo>
                  <a:lnTo>
                    <a:pt x="149" y="314"/>
                  </a:lnTo>
                  <a:lnTo>
                    <a:pt x="140" y="333"/>
                  </a:lnTo>
                  <a:lnTo>
                    <a:pt x="131" y="350"/>
                  </a:lnTo>
                  <a:lnTo>
                    <a:pt x="120" y="365"/>
                  </a:lnTo>
                  <a:lnTo>
                    <a:pt x="110" y="373"/>
                  </a:lnTo>
                  <a:lnTo>
                    <a:pt x="98" y="379"/>
                  </a:lnTo>
                  <a:lnTo>
                    <a:pt x="86" y="381"/>
                  </a:lnTo>
                  <a:lnTo>
                    <a:pt x="74" y="379"/>
                  </a:lnTo>
                  <a:lnTo>
                    <a:pt x="62" y="376"/>
                  </a:lnTo>
                  <a:lnTo>
                    <a:pt x="51" y="367"/>
                  </a:lnTo>
                  <a:lnTo>
                    <a:pt x="39" y="356"/>
                  </a:lnTo>
                  <a:lnTo>
                    <a:pt x="28" y="342"/>
                  </a:lnTo>
                  <a:lnTo>
                    <a:pt x="19" y="325"/>
                  </a:lnTo>
                  <a:lnTo>
                    <a:pt x="9" y="294"/>
                  </a:lnTo>
                  <a:lnTo>
                    <a:pt x="3" y="257"/>
                  </a:lnTo>
                  <a:lnTo>
                    <a:pt x="0" y="220"/>
                  </a:lnTo>
                  <a:lnTo>
                    <a:pt x="2" y="178"/>
                  </a:lnTo>
                  <a:lnTo>
                    <a:pt x="11" y="133"/>
                  </a:lnTo>
                  <a:lnTo>
                    <a:pt x="22" y="99"/>
                  </a:lnTo>
                  <a:lnTo>
                    <a:pt x="36" y="71"/>
                  </a:lnTo>
                  <a:lnTo>
                    <a:pt x="51" y="51"/>
                  </a:lnTo>
                  <a:lnTo>
                    <a:pt x="68" y="34"/>
                  </a:lnTo>
                  <a:lnTo>
                    <a:pt x="84" y="20"/>
                  </a:lnTo>
                  <a:lnTo>
                    <a:pt x="101" y="8"/>
                  </a:lnTo>
                  <a:lnTo>
                    <a:pt x="118" y="0"/>
                  </a:lnTo>
                  <a:lnTo>
                    <a:pt x="124" y="0"/>
                  </a:lnTo>
                  <a:lnTo>
                    <a:pt x="129" y="0"/>
                  </a:lnTo>
                  <a:lnTo>
                    <a:pt x="135" y="0"/>
                  </a:lnTo>
                  <a:lnTo>
                    <a:pt x="140" y="3"/>
                  </a:lnTo>
                  <a:lnTo>
                    <a:pt x="146" y="8"/>
                  </a:lnTo>
                  <a:lnTo>
                    <a:pt x="150" y="11"/>
                  </a:lnTo>
                  <a:lnTo>
                    <a:pt x="155" y="20"/>
                  </a:lnTo>
                  <a:lnTo>
                    <a:pt x="160" y="28"/>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52" name="Google Shape;352;p17"/>
            <p:cNvSpPr/>
            <p:nvPr/>
          </p:nvSpPr>
          <p:spPr>
            <a:xfrm>
              <a:off x="7513815" y="6397325"/>
              <a:ext cx="122846" cy="112978"/>
            </a:xfrm>
            <a:custGeom>
              <a:avLst/>
              <a:gdLst/>
              <a:ahLst/>
              <a:cxnLst/>
              <a:rect l="l" t="t" r="r" b="b"/>
              <a:pathLst>
                <a:path w="172" h="433" extrusionOk="0">
                  <a:moveTo>
                    <a:pt x="170" y="79"/>
                  </a:moveTo>
                  <a:lnTo>
                    <a:pt x="172" y="110"/>
                  </a:lnTo>
                  <a:lnTo>
                    <a:pt x="172" y="142"/>
                  </a:lnTo>
                  <a:lnTo>
                    <a:pt x="171" y="170"/>
                  </a:lnTo>
                  <a:lnTo>
                    <a:pt x="168" y="201"/>
                  </a:lnTo>
                  <a:lnTo>
                    <a:pt x="164" y="229"/>
                  </a:lnTo>
                  <a:lnTo>
                    <a:pt x="158" y="255"/>
                  </a:lnTo>
                  <a:lnTo>
                    <a:pt x="152" y="280"/>
                  </a:lnTo>
                  <a:lnTo>
                    <a:pt x="146" y="305"/>
                  </a:lnTo>
                  <a:lnTo>
                    <a:pt x="134" y="339"/>
                  </a:lnTo>
                  <a:lnTo>
                    <a:pt x="121" y="368"/>
                  </a:lnTo>
                  <a:lnTo>
                    <a:pt x="108" y="393"/>
                  </a:lnTo>
                  <a:lnTo>
                    <a:pt x="93" y="410"/>
                  </a:lnTo>
                  <a:lnTo>
                    <a:pt x="77" y="424"/>
                  </a:lnTo>
                  <a:lnTo>
                    <a:pt x="61" y="430"/>
                  </a:lnTo>
                  <a:lnTo>
                    <a:pt x="45" y="433"/>
                  </a:lnTo>
                  <a:lnTo>
                    <a:pt x="28" y="427"/>
                  </a:lnTo>
                  <a:lnTo>
                    <a:pt x="20" y="416"/>
                  </a:lnTo>
                  <a:lnTo>
                    <a:pt x="12" y="402"/>
                  </a:lnTo>
                  <a:lnTo>
                    <a:pt x="6" y="385"/>
                  </a:lnTo>
                  <a:lnTo>
                    <a:pt x="3" y="362"/>
                  </a:lnTo>
                  <a:lnTo>
                    <a:pt x="1" y="322"/>
                  </a:lnTo>
                  <a:lnTo>
                    <a:pt x="0" y="286"/>
                  </a:lnTo>
                  <a:lnTo>
                    <a:pt x="2" y="249"/>
                  </a:lnTo>
                  <a:lnTo>
                    <a:pt x="6" y="215"/>
                  </a:lnTo>
                  <a:lnTo>
                    <a:pt x="12" y="181"/>
                  </a:lnTo>
                  <a:lnTo>
                    <a:pt x="19" y="147"/>
                  </a:lnTo>
                  <a:lnTo>
                    <a:pt x="27" y="116"/>
                  </a:lnTo>
                  <a:lnTo>
                    <a:pt x="37" y="88"/>
                  </a:lnTo>
                  <a:lnTo>
                    <a:pt x="47" y="62"/>
                  </a:lnTo>
                  <a:lnTo>
                    <a:pt x="59" y="43"/>
                  </a:lnTo>
                  <a:lnTo>
                    <a:pt x="72" y="26"/>
                  </a:lnTo>
                  <a:lnTo>
                    <a:pt x="84" y="12"/>
                  </a:lnTo>
                  <a:lnTo>
                    <a:pt x="98" y="3"/>
                  </a:lnTo>
                  <a:lnTo>
                    <a:pt x="112" y="0"/>
                  </a:lnTo>
                  <a:lnTo>
                    <a:pt x="126" y="0"/>
                  </a:lnTo>
                  <a:lnTo>
                    <a:pt x="140" y="9"/>
                  </a:lnTo>
                  <a:lnTo>
                    <a:pt x="149" y="17"/>
                  </a:lnTo>
                  <a:lnTo>
                    <a:pt x="157" y="34"/>
                  </a:lnTo>
                  <a:lnTo>
                    <a:pt x="165" y="54"/>
                  </a:lnTo>
                  <a:lnTo>
                    <a:pt x="170" y="79"/>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53" name="Google Shape;353;p17"/>
            <p:cNvSpPr/>
            <p:nvPr/>
          </p:nvSpPr>
          <p:spPr>
            <a:xfrm>
              <a:off x="6983638" y="6417937"/>
              <a:ext cx="109915" cy="81928"/>
            </a:xfrm>
            <a:custGeom>
              <a:avLst/>
              <a:gdLst/>
              <a:ahLst/>
              <a:cxnLst/>
              <a:rect l="l" t="t" r="r" b="b"/>
              <a:pathLst>
                <a:path w="152" h="314" extrusionOk="0">
                  <a:moveTo>
                    <a:pt x="143" y="60"/>
                  </a:moveTo>
                  <a:lnTo>
                    <a:pt x="152" y="108"/>
                  </a:lnTo>
                  <a:lnTo>
                    <a:pt x="152" y="161"/>
                  </a:lnTo>
                  <a:lnTo>
                    <a:pt x="147" y="215"/>
                  </a:lnTo>
                  <a:lnTo>
                    <a:pt x="140" y="263"/>
                  </a:lnTo>
                  <a:lnTo>
                    <a:pt x="131" y="286"/>
                  </a:lnTo>
                  <a:lnTo>
                    <a:pt x="120" y="300"/>
                  </a:lnTo>
                  <a:lnTo>
                    <a:pt x="108" y="308"/>
                  </a:lnTo>
                  <a:lnTo>
                    <a:pt x="96" y="314"/>
                  </a:lnTo>
                  <a:lnTo>
                    <a:pt x="83" y="314"/>
                  </a:lnTo>
                  <a:lnTo>
                    <a:pt x="70" y="308"/>
                  </a:lnTo>
                  <a:lnTo>
                    <a:pt x="58" y="300"/>
                  </a:lnTo>
                  <a:lnTo>
                    <a:pt x="46" y="291"/>
                  </a:lnTo>
                  <a:lnTo>
                    <a:pt x="38" y="277"/>
                  </a:lnTo>
                  <a:lnTo>
                    <a:pt x="30" y="263"/>
                  </a:lnTo>
                  <a:lnTo>
                    <a:pt x="23" y="243"/>
                  </a:lnTo>
                  <a:lnTo>
                    <a:pt x="16" y="224"/>
                  </a:lnTo>
                  <a:lnTo>
                    <a:pt x="10" y="204"/>
                  </a:lnTo>
                  <a:lnTo>
                    <a:pt x="6" y="178"/>
                  </a:lnTo>
                  <a:lnTo>
                    <a:pt x="2" y="156"/>
                  </a:lnTo>
                  <a:lnTo>
                    <a:pt x="0" y="130"/>
                  </a:lnTo>
                  <a:lnTo>
                    <a:pt x="1" y="105"/>
                  </a:lnTo>
                  <a:lnTo>
                    <a:pt x="4" y="79"/>
                  </a:lnTo>
                  <a:lnTo>
                    <a:pt x="7" y="57"/>
                  </a:lnTo>
                  <a:lnTo>
                    <a:pt x="13" y="37"/>
                  </a:lnTo>
                  <a:lnTo>
                    <a:pt x="28" y="17"/>
                  </a:lnTo>
                  <a:lnTo>
                    <a:pt x="45" y="3"/>
                  </a:lnTo>
                  <a:lnTo>
                    <a:pt x="62" y="0"/>
                  </a:lnTo>
                  <a:lnTo>
                    <a:pt x="80" y="0"/>
                  </a:lnTo>
                  <a:lnTo>
                    <a:pt x="97" y="9"/>
                  </a:lnTo>
                  <a:lnTo>
                    <a:pt x="114" y="20"/>
                  </a:lnTo>
                  <a:lnTo>
                    <a:pt x="129" y="37"/>
                  </a:lnTo>
                  <a:lnTo>
                    <a:pt x="143" y="60"/>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54" name="Google Shape;354;p17"/>
            <p:cNvSpPr/>
            <p:nvPr/>
          </p:nvSpPr>
          <p:spPr>
            <a:xfrm>
              <a:off x="7597867" y="6484472"/>
              <a:ext cx="135777" cy="94453"/>
            </a:xfrm>
            <a:custGeom>
              <a:avLst/>
              <a:gdLst/>
              <a:ahLst/>
              <a:cxnLst/>
              <a:rect l="l" t="t" r="r" b="b"/>
              <a:pathLst>
                <a:path w="190" h="362" extrusionOk="0">
                  <a:moveTo>
                    <a:pt x="174" y="25"/>
                  </a:moveTo>
                  <a:lnTo>
                    <a:pt x="182" y="70"/>
                  </a:lnTo>
                  <a:lnTo>
                    <a:pt x="188" y="118"/>
                  </a:lnTo>
                  <a:lnTo>
                    <a:pt x="190" y="167"/>
                  </a:lnTo>
                  <a:lnTo>
                    <a:pt x="187" y="217"/>
                  </a:lnTo>
                  <a:lnTo>
                    <a:pt x="179" y="237"/>
                  </a:lnTo>
                  <a:lnTo>
                    <a:pt x="169" y="257"/>
                  </a:lnTo>
                  <a:lnTo>
                    <a:pt x="160" y="277"/>
                  </a:lnTo>
                  <a:lnTo>
                    <a:pt x="150" y="291"/>
                  </a:lnTo>
                  <a:lnTo>
                    <a:pt x="141" y="305"/>
                  </a:lnTo>
                  <a:lnTo>
                    <a:pt x="130" y="319"/>
                  </a:lnTo>
                  <a:lnTo>
                    <a:pt x="120" y="330"/>
                  </a:lnTo>
                  <a:lnTo>
                    <a:pt x="109" y="339"/>
                  </a:lnTo>
                  <a:lnTo>
                    <a:pt x="97" y="347"/>
                  </a:lnTo>
                  <a:lnTo>
                    <a:pt x="87" y="353"/>
                  </a:lnTo>
                  <a:lnTo>
                    <a:pt x="75" y="359"/>
                  </a:lnTo>
                  <a:lnTo>
                    <a:pt x="64" y="359"/>
                  </a:lnTo>
                  <a:lnTo>
                    <a:pt x="53" y="362"/>
                  </a:lnTo>
                  <a:lnTo>
                    <a:pt x="41" y="359"/>
                  </a:lnTo>
                  <a:lnTo>
                    <a:pt x="30" y="356"/>
                  </a:lnTo>
                  <a:lnTo>
                    <a:pt x="18" y="350"/>
                  </a:lnTo>
                  <a:lnTo>
                    <a:pt x="3" y="313"/>
                  </a:lnTo>
                  <a:lnTo>
                    <a:pt x="0" y="263"/>
                  </a:lnTo>
                  <a:lnTo>
                    <a:pt x="2" y="209"/>
                  </a:lnTo>
                  <a:lnTo>
                    <a:pt x="3" y="155"/>
                  </a:lnTo>
                  <a:lnTo>
                    <a:pt x="14" y="121"/>
                  </a:lnTo>
                  <a:lnTo>
                    <a:pt x="26" y="96"/>
                  </a:lnTo>
                  <a:lnTo>
                    <a:pt x="38" y="73"/>
                  </a:lnTo>
                  <a:lnTo>
                    <a:pt x="52" y="53"/>
                  </a:lnTo>
                  <a:lnTo>
                    <a:pt x="66" y="36"/>
                  </a:lnTo>
                  <a:lnTo>
                    <a:pt x="80" y="22"/>
                  </a:lnTo>
                  <a:lnTo>
                    <a:pt x="94" y="11"/>
                  </a:lnTo>
                  <a:lnTo>
                    <a:pt x="109" y="0"/>
                  </a:lnTo>
                  <a:lnTo>
                    <a:pt x="118" y="0"/>
                  </a:lnTo>
                  <a:lnTo>
                    <a:pt x="127" y="0"/>
                  </a:lnTo>
                  <a:lnTo>
                    <a:pt x="134" y="3"/>
                  </a:lnTo>
                  <a:lnTo>
                    <a:pt x="143" y="5"/>
                  </a:lnTo>
                  <a:lnTo>
                    <a:pt x="150" y="8"/>
                  </a:lnTo>
                  <a:lnTo>
                    <a:pt x="159" y="14"/>
                  </a:lnTo>
                  <a:lnTo>
                    <a:pt x="166" y="20"/>
                  </a:lnTo>
                  <a:lnTo>
                    <a:pt x="174" y="25"/>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55" name="Google Shape;355;p17"/>
            <p:cNvSpPr/>
            <p:nvPr/>
          </p:nvSpPr>
          <p:spPr>
            <a:xfrm>
              <a:off x="7403900" y="6502215"/>
              <a:ext cx="181036" cy="193863"/>
            </a:xfrm>
            <a:custGeom>
              <a:avLst/>
              <a:gdLst/>
              <a:ahLst/>
              <a:cxnLst/>
              <a:rect l="l" t="t" r="r" b="b"/>
              <a:pathLst>
                <a:path w="245" h="743" extrusionOk="0">
                  <a:moveTo>
                    <a:pt x="228" y="245"/>
                  </a:moveTo>
                  <a:lnTo>
                    <a:pt x="238" y="271"/>
                  </a:lnTo>
                  <a:lnTo>
                    <a:pt x="243" y="302"/>
                  </a:lnTo>
                  <a:lnTo>
                    <a:pt x="245" y="336"/>
                  </a:lnTo>
                  <a:lnTo>
                    <a:pt x="243" y="373"/>
                  </a:lnTo>
                  <a:lnTo>
                    <a:pt x="235" y="429"/>
                  </a:lnTo>
                  <a:lnTo>
                    <a:pt x="224" y="483"/>
                  </a:lnTo>
                  <a:lnTo>
                    <a:pt x="210" y="537"/>
                  </a:lnTo>
                  <a:lnTo>
                    <a:pt x="196" y="587"/>
                  </a:lnTo>
                  <a:lnTo>
                    <a:pt x="179" y="633"/>
                  </a:lnTo>
                  <a:lnTo>
                    <a:pt x="161" y="675"/>
                  </a:lnTo>
                  <a:lnTo>
                    <a:pt x="141" y="712"/>
                  </a:lnTo>
                  <a:lnTo>
                    <a:pt x="120" y="743"/>
                  </a:lnTo>
                  <a:lnTo>
                    <a:pt x="106" y="740"/>
                  </a:lnTo>
                  <a:lnTo>
                    <a:pt x="93" y="729"/>
                  </a:lnTo>
                  <a:lnTo>
                    <a:pt x="80" y="715"/>
                  </a:lnTo>
                  <a:lnTo>
                    <a:pt x="69" y="695"/>
                  </a:lnTo>
                  <a:lnTo>
                    <a:pt x="57" y="672"/>
                  </a:lnTo>
                  <a:lnTo>
                    <a:pt x="45" y="650"/>
                  </a:lnTo>
                  <a:lnTo>
                    <a:pt x="34" y="627"/>
                  </a:lnTo>
                  <a:lnTo>
                    <a:pt x="22" y="604"/>
                  </a:lnTo>
                  <a:lnTo>
                    <a:pt x="12" y="551"/>
                  </a:lnTo>
                  <a:lnTo>
                    <a:pt x="4" y="491"/>
                  </a:lnTo>
                  <a:lnTo>
                    <a:pt x="0" y="429"/>
                  </a:lnTo>
                  <a:lnTo>
                    <a:pt x="0" y="364"/>
                  </a:lnTo>
                  <a:lnTo>
                    <a:pt x="2" y="302"/>
                  </a:lnTo>
                  <a:lnTo>
                    <a:pt x="8" y="240"/>
                  </a:lnTo>
                  <a:lnTo>
                    <a:pt x="16" y="180"/>
                  </a:lnTo>
                  <a:lnTo>
                    <a:pt x="26" y="130"/>
                  </a:lnTo>
                  <a:lnTo>
                    <a:pt x="35" y="101"/>
                  </a:lnTo>
                  <a:lnTo>
                    <a:pt x="43" y="73"/>
                  </a:lnTo>
                  <a:lnTo>
                    <a:pt x="53" y="48"/>
                  </a:lnTo>
                  <a:lnTo>
                    <a:pt x="63" y="28"/>
                  </a:lnTo>
                  <a:lnTo>
                    <a:pt x="74" y="11"/>
                  </a:lnTo>
                  <a:lnTo>
                    <a:pt x="86" y="2"/>
                  </a:lnTo>
                  <a:lnTo>
                    <a:pt x="98" y="0"/>
                  </a:lnTo>
                  <a:lnTo>
                    <a:pt x="112" y="5"/>
                  </a:lnTo>
                  <a:lnTo>
                    <a:pt x="128" y="25"/>
                  </a:lnTo>
                  <a:lnTo>
                    <a:pt x="144" y="50"/>
                  </a:lnTo>
                  <a:lnTo>
                    <a:pt x="159" y="79"/>
                  </a:lnTo>
                  <a:lnTo>
                    <a:pt x="172" y="110"/>
                  </a:lnTo>
                  <a:lnTo>
                    <a:pt x="187" y="144"/>
                  </a:lnTo>
                  <a:lnTo>
                    <a:pt x="201" y="178"/>
                  </a:lnTo>
                  <a:lnTo>
                    <a:pt x="215" y="212"/>
                  </a:lnTo>
                  <a:lnTo>
                    <a:pt x="228" y="245"/>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56" name="Google Shape;356;p17"/>
            <p:cNvSpPr/>
            <p:nvPr/>
          </p:nvSpPr>
          <p:spPr>
            <a:xfrm>
              <a:off x="7610798" y="6597971"/>
              <a:ext cx="129311" cy="90800"/>
            </a:xfrm>
            <a:custGeom>
              <a:avLst/>
              <a:gdLst/>
              <a:ahLst/>
              <a:cxnLst/>
              <a:rect l="l" t="t" r="r" b="b"/>
              <a:pathLst>
                <a:path w="188" h="348" extrusionOk="0">
                  <a:moveTo>
                    <a:pt x="175" y="82"/>
                  </a:moveTo>
                  <a:lnTo>
                    <a:pt x="182" y="110"/>
                  </a:lnTo>
                  <a:lnTo>
                    <a:pt x="186" y="141"/>
                  </a:lnTo>
                  <a:lnTo>
                    <a:pt x="188" y="175"/>
                  </a:lnTo>
                  <a:lnTo>
                    <a:pt x="186" y="209"/>
                  </a:lnTo>
                  <a:lnTo>
                    <a:pt x="183" y="232"/>
                  </a:lnTo>
                  <a:lnTo>
                    <a:pt x="179" y="254"/>
                  </a:lnTo>
                  <a:lnTo>
                    <a:pt x="172" y="277"/>
                  </a:lnTo>
                  <a:lnTo>
                    <a:pt x="166" y="297"/>
                  </a:lnTo>
                  <a:lnTo>
                    <a:pt x="157" y="314"/>
                  </a:lnTo>
                  <a:lnTo>
                    <a:pt x="150" y="328"/>
                  </a:lnTo>
                  <a:lnTo>
                    <a:pt x="141" y="339"/>
                  </a:lnTo>
                  <a:lnTo>
                    <a:pt x="132" y="345"/>
                  </a:lnTo>
                  <a:lnTo>
                    <a:pt x="112" y="348"/>
                  </a:lnTo>
                  <a:lnTo>
                    <a:pt x="92" y="339"/>
                  </a:lnTo>
                  <a:lnTo>
                    <a:pt x="74" y="328"/>
                  </a:lnTo>
                  <a:lnTo>
                    <a:pt x="57" y="308"/>
                  </a:lnTo>
                  <a:lnTo>
                    <a:pt x="40" y="280"/>
                  </a:lnTo>
                  <a:lnTo>
                    <a:pt x="26" y="249"/>
                  </a:lnTo>
                  <a:lnTo>
                    <a:pt x="14" y="209"/>
                  </a:lnTo>
                  <a:lnTo>
                    <a:pt x="3" y="164"/>
                  </a:lnTo>
                  <a:lnTo>
                    <a:pt x="0" y="141"/>
                  </a:lnTo>
                  <a:lnTo>
                    <a:pt x="0" y="116"/>
                  </a:lnTo>
                  <a:lnTo>
                    <a:pt x="1" y="90"/>
                  </a:lnTo>
                  <a:lnTo>
                    <a:pt x="5" y="71"/>
                  </a:lnTo>
                  <a:lnTo>
                    <a:pt x="14" y="51"/>
                  </a:lnTo>
                  <a:lnTo>
                    <a:pt x="23" y="31"/>
                  </a:lnTo>
                  <a:lnTo>
                    <a:pt x="33" y="20"/>
                  </a:lnTo>
                  <a:lnTo>
                    <a:pt x="43" y="9"/>
                  </a:lnTo>
                  <a:lnTo>
                    <a:pt x="55" y="3"/>
                  </a:lnTo>
                  <a:lnTo>
                    <a:pt x="66" y="0"/>
                  </a:lnTo>
                  <a:lnTo>
                    <a:pt x="77" y="0"/>
                  </a:lnTo>
                  <a:lnTo>
                    <a:pt x="89" y="3"/>
                  </a:lnTo>
                  <a:lnTo>
                    <a:pt x="100" y="6"/>
                  </a:lnTo>
                  <a:lnTo>
                    <a:pt x="113" y="14"/>
                  </a:lnTo>
                  <a:lnTo>
                    <a:pt x="124" y="23"/>
                  </a:lnTo>
                  <a:lnTo>
                    <a:pt x="135" y="31"/>
                  </a:lnTo>
                  <a:lnTo>
                    <a:pt x="146" y="42"/>
                  </a:lnTo>
                  <a:lnTo>
                    <a:pt x="156" y="57"/>
                  </a:lnTo>
                  <a:lnTo>
                    <a:pt x="166" y="68"/>
                  </a:lnTo>
                  <a:lnTo>
                    <a:pt x="175" y="82"/>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57" name="Google Shape;357;p17"/>
            <p:cNvSpPr/>
            <p:nvPr/>
          </p:nvSpPr>
          <p:spPr>
            <a:xfrm>
              <a:off x="7552608" y="6679118"/>
              <a:ext cx="90518" cy="84798"/>
            </a:xfrm>
            <a:custGeom>
              <a:avLst/>
              <a:gdLst/>
              <a:ahLst/>
              <a:cxnLst/>
              <a:rect l="l" t="t" r="r" b="b"/>
              <a:pathLst>
                <a:path w="128" h="325" extrusionOk="0">
                  <a:moveTo>
                    <a:pt x="121" y="107"/>
                  </a:moveTo>
                  <a:lnTo>
                    <a:pt x="126" y="141"/>
                  </a:lnTo>
                  <a:lnTo>
                    <a:pt x="128" y="178"/>
                  </a:lnTo>
                  <a:lnTo>
                    <a:pt x="128" y="215"/>
                  </a:lnTo>
                  <a:lnTo>
                    <a:pt x="123" y="246"/>
                  </a:lnTo>
                  <a:lnTo>
                    <a:pt x="119" y="266"/>
                  </a:lnTo>
                  <a:lnTo>
                    <a:pt x="114" y="283"/>
                  </a:lnTo>
                  <a:lnTo>
                    <a:pt x="109" y="297"/>
                  </a:lnTo>
                  <a:lnTo>
                    <a:pt x="102" y="305"/>
                  </a:lnTo>
                  <a:lnTo>
                    <a:pt x="95" y="314"/>
                  </a:lnTo>
                  <a:lnTo>
                    <a:pt x="87" y="319"/>
                  </a:lnTo>
                  <a:lnTo>
                    <a:pt x="79" y="325"/>
                  </a:lnTo>
                  <a:lnTo>
                    <a:pt x="71" y="325"/>
                  </a:lnTo>
                  <a:lnTo>
                    <a:pt x="60" y="322"/>
                  </a:lnTo>
                  <a:lnTo>
                    <a:pt x="51" y="317"/>
                  </a:lnTo>
                  <a:lnTo>
                    <a:pt x="41" y="305"/>
                  </a:lnTo>
                  <a:lnTo>
                    <a:pt x="32" y="291"/>
                  </a:lnTo>
                  <a:lnTo>
                    <a:pt x="23" y="274"/>
                  </a:lnTo>
                  <a:lnTo>
                    <a:pt x="16" y="254"/>
                  </a:lnTo>
                  <a:lnTo>
                    <a:pt x="9" y="232"/>
                  </a:lnTo>
                  <a:lnTo>
                    <a:pt x="5" y="206"/>
                  </a:lnTo>
                  <a:lnTo>
                    <a:pt x="2" y="167"/>
                  </a:lnTo>
                  <a:lnTo>
                    <a:pt x="0" y="127"/>
                  </a:lnTo>
                  <a:lnTo>
                    <a:pt x="2" y="85"/>
                  </a:lnTo>
                  <a:lnTo>
                    <a:pt x="7" y="48"/>
                  </a:lnTo>
                  <a:lnTo>
                    <a:pt x="14" y="25"/>
                  </a:lnTo>
                  <a:lnTo>
                    <a:pt x="22" y="11"/>
                  </a:lnTo>
                  <a:lnTo>
                    <a:pt x="32" y="3"/>
                  </a:lnTo>
                  <a:lnTo>
                    <a:pt x="41" y="0"/>
                  </a:lnTo>
                  <a:lnTo>
                    <a:pt x="52" y="0"/>
                  </a:lnTo>
                  <a:lnTo>
                    <a:pt x="61" y="3"/>
                  </a:lnTo>
                  <a:lnTo>
                    <a:pt x="72" y="8"/>
                  </a:lnTo>
                  <a:lnTo>
                    <a:pt x="81" y="14"/>
                  </a:lnTo>
                  <a:lnTo>
                    <a:pt x="88" y="20"/>
                  </a:lnTo>
                  <a:lnTo>
                    <a:pt x="93" y="28"/>
                  </a:lnTo>
                  <a:lnTo>
                    <a:pt x="99" y="40"/>
                  </a:lnTo>
                  <a:lnTo>
                    <a:pt x="104" y="51"/>
                  </a:lnTo>
                  <a:lnTo>
                    <a:pt x="110" y="65"/>
                  </a:lnTo>
                  <a:lnTo>
                    <a:pt x="114" y="79"/>
                  </a:lnTo>
                  <a:lnTo>
                    <a:pt x="118" y="93"/>
                  </a:lnTo>
                  <a:lnTo>
                    <a:pt x="121" y="107"/>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58" name="Google Shape;358;p17"/>
            <p:cNvSpPr/>
            <p:nvPr/>
          </p:nvSpPr>
          <p:spPr>
            <a:xfrm>
              <a:off x="7985801" y="6173196"/>
              <a:ext cx="77586" cy="109063"/>
            </a:xfrm>
            <a:custGeom>
              <a:avLst/>
              <a:gdLst/>
              <a:ahLst/>
              <a:cxnLst/>
              <a:rect l="l" t="t" r="r" b="b"/>
              <a:pathLst>
                <a:path w="116" h="418" extrusionOk="0">
                  <a:moveTo>
                    <a:pt x="114" y="99"/>
                  </a:moveTo>
                  <a:lnTo>
                    <a:pt x="116" y="144"/>
                  </a:lnTo>
                  <a:lnTo>
                    <a:pt x="115" y="189"/>
                  </a:lnTo>
                  <a:lnTo>
                    <a:pt x="113" y="232"/>
                  </a:lnTo>
                  <a:lnTo>
                    <a:pt x="108" y="274"/>
                  </a:lnTo>
                  <a:lnTo>
                    <a:pt x="100" y="311"/>
                  </a:lnTo>
                  <a:lnTo>
                    <a:pt x="91" y="348"/>
                  </a:lnTo>
                  <a:lnTo>
                    <a:pt x="79" y="379"/>
                  </a:lnTo>
                  <a:lnTo>
                    <a:pt x="66" y="407"/>
                  </a:lnTo>
                  <a:lnTo>
                    <a:pt x="61" y="413"/>
                  </a:lnTo>
                  <a:lnTo>
                    <a:pt x="56" y="418"/>
                  </a:lnTo>
                  <a:lnTo>
                    <a:pt x="51" y="418"/>
                  </a:lnTo>
                  <a:lnTo>
                    <a:pt x="45" y="418"/>
                  </a:lnTo>
                  <a:lnTo>
                    <a:pt x="40" y="415"/>
                  </a:lnTo>
                  <a:lnTo>
                    <a:pt x="35" y="413"/>
                  </a:lnTo>
                  <a:lnTo>
                    <a:pt x="30" y="410"/>
                  </a:lnTo>
                  <a:lnTo>
                    <a:pt x="24" y="407"/>
                  </a:lnTo>
                  <a:lnTo>
                    <a:pt x="17" y="393"/>
                  </a:lnTo>
                  <a:lnTo>
                    <a:pt x="11" y="373"/>
                  </a:lnTo>
                  <a:lnTo>
                    <a:pt x="5" y="350"/>
                  </a:lnTo>
                  <a:lnTo>
                    <a:pt x="2" y="328"/>
                  </a:lnTo>
                  <a:lnTo>
                    <a:pt x="0" y="283"/>
                  </a:lnTo>
                  <a:lnTo>
                    <a:pt x="0" y="237"/>
                  </a:lnTo>
                  <a:lnTo>
                    <a:pt x="3" y="195"/>
                  </a:lnTo>
                  <a:lnTo>
                    <a:pt x="9" y="153"/>
                  </a:lnTo>
                  <a:lnTo>
                    <a:pt x="15" y="116"/>
                  </a:lnTo>
                  <a:lnTo>
                    <a:pt x="24" y="79"/>
                  </a:lnTo>
                  <a:lnTo>
                    <a:pt x="35" y="48"/>
                  </a:lnTo>
                  <a:lnTo>
                    <a:pt x="49" y="20"/>
                  </a:lnTo>
                  <a:lnTo>
                    <a:pt x="53" y="14"/>
                  </a:lnTo>
                  <a:lnTo>
                    <a:pt x="57" y="11"/>
                  </a:lnTo>
                  <a:lnTo>
                    <a:pt x="61" y="6"/>
                  </a:lnTo>
                  <a:lnTo>
                    <a:pt x="66" y="3"/>
                  </a:lnTo>
                  <a:lnTo>
                    <a:pt x="70" y="0"/>
                  </a:lnTo>
                  <a:lnTo>
                    <a:pt x="75" y="0"/>
                  </a:lnTo>
                  <a:lnTo>
                    <a:pt x="79" y="3"/>
                  </a:lnTo>
                  <a:lnTo>
                    <a:pt x="84" y="8"/>
                  </a:lnTo>
                  <a:lnTo>
                    <a:pt x="93" y="25"/>
                  </a:lnTo>
                  <a:lnTo>
                    <a:pt x="103" y="48"/>
                  </a:lnTo>
                  <a:lnTo>
                    <a:pt x="109" y="73"/>
                  </a:lnTo>
                  <a:lnTo>
                    <a:pt x="114" y="99"/>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59" name="Google Shape;359;p17"/>
            <p:cNvSpPr/>
            <p:nvPr/>
          </p:nvSpPr>
          <p:spPr>
            <a:xfrm>
              <a:off x="8076319" y="6210768"/>
              <a:ext cx="103449" cy="106194"/>
            </a:xfrm>
            <a:custGeom>
              <a:avLst/>
              <a:gdLst/>
              <a:ahLst/>
              <a:cxnLst/>
              <a:rect l="l" t="t" r="r" b="b"/>
              <a:pathLst>
                <a:path w="150" h="407" extrusionOk="0">
                  <a:moveTo>
                    <a:pt x="150" y="144"/>
                  </a:moveTo>
                  <a:lnTo>
                    <a:pt x="150" y="175"/>
                  </a:lnTo>
                  <a:lnTo>
                    <a:pt x="148" y="206"/>
                  </a:lnTo>
                  <a:lnTo>
                    <a:pt x="143" y="235"/>
                  </a:lnTo>
                  <a:lnTo>
                    <a:pt x="136" y="263"/>
                  </a:lnTo>
                  <a:lnTo>
                    <a:pt x="129" y="288"/>
                  </a:lnTo>
                  <a:lnTo>
                    <a:pt x="119" y="311"/>
                  </a:lnTo>
                  <a:lnTo>
                    <a:pt x="110" y="334"/>
                  </a:lnTo>
                  <a:lnTo>
                    <a:pt x="100" y="353"/>
                  </a:lnTo>
                  <a:lnTo>
                    <a:pt x="91" y="368"/>
                  </a:lnTo>
                  <a:lnTo>
                    <a:pt x="81" y="382"/>
                  </a:lnTo>
                  <a:lnTo>
                    <a:pt x="71" y="393"/>
                  </a:lnTo>
                  <a:lnTo>
                    <a:pt x="60" y="401"/>
                  </a:lnTo>
                  <a:lnTo>
                    <a:pt x="50" y="407"/>
                  </a:lnTo>
                  <a:lnTo>
                    <a:pt x="38" y="407"/>
                  </a:lnTo>
                  <a:lnTo>
                    <a:pt x="27" y="399"/>
                  </a:lnTo>
                  <a:lnTo>
                    <a:pt x="17" y="387"/>
                  </a:lnTo>
                  <a:lnTo>
                    <a:pt x="7" y="342"/>
                  </a:lnTo>
                  <a:lnTo>
                    <a:pt x="1" y="288"/>
                  </a:lnTo>
                  <a:lnTo>
                    <a:pt x="0" y="235"/>
                  </a:lnTo>
                  <a:lnTo>
                    <a:pt x="5" y="184"/>
                  </a:lnTo>
                  <a:lnTo>
                    <a:pt x="14" y="153"/>
                  </a:lnTo>
                  <a:lnTo>
                    <a:pt x="23" y="124"/>
                  </a:lnTo>
                  <a:lnTo>
                    <a:pt x="34" y="99"/>
                  </a:lnTo>
                  <a:lnTo>
                    <a:pt x="44" y="79"/>
                  </a:lnTo>
                  <a:lnTo>
                    <a:pt x="56" y="59"/>
                  </a:lnTo>
                  <a:lnTo>
                    <a:pt x="68" y="40"/>
                  </a:lnTo>
                  <a:lnTo>
                    <a:pt x="79" y="20"/>
                  </a:lnTo>
                  <a:lnTo>
                    <a:pt x="90" y="0"/>
                  </a:lnTo>
                  <a:lnTo>
                    <a:pt x="99" y="6"/>
                  </a:lnTo>
                  <a:lnTo>
                    <a:pt x="109" y="17"/>
                  </a:lnTo>
                  <a:lnTo>
                    <a:pt x="117" y="34"/>
                  </a:lnTo>
                  <a:lnTo>
                    <a:pt x="126" y="51"/>
                  </a:lnTo>
                  <a:lnTo>
                    <a:pt x="133" y="74"/>
                  </a:lnTo>
                  <a:lnTo>
                    <a:pt x="140" y="96"/>
                  </a:lnTo>
                  <a:lnTo>
                    <a:pt x="146" y="122"/>
                  </a:lnTo>
                  <a:lnTo>
                    <a:pt x="150" y="144"/>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60" name="Google Shape;360;p17"/>
            <p:cNvSpPr/>
            <p:nvPr/>
          </p:nvSpPr>
          <p:spPr>
            <a:xfrm>
              <a:off x="7895283" y="6295567"/>
              <a:ext cx="187501" cy="194124"/>
            </a:xfrm>
            <a:custGeom>
              <a:avLst/>
              <a:gdLst/>
              <a:ahLst/>
              <a:cxnLst/>
              <a:rect l="l" t="t" r="r" b="b"/>
              <a:pathLst>
                <a:path w="261" h="744" extrusionOk="0">
                  <a:moveTo>
                    <a:pt x="255" y="235"/>
                  </a:moveTo>
                  <a:lnTo>
                    <a:pt x="261" y="271"/>
                  </a:lnTo>
                  <a:lnTo>
                    <a:pt x="261" y="305"/>
                  </a:lnTo>
                  <a:lnTo>
                    <a:pt x="259" y="339"/>
                  </a:lnTo>
                  <a:lnTo>
                    <a:pt x="254" y="373"/>
                  </a:lnTo>
                  <a:lnTo>
                    <a:pt x="247" y="407"/>
                  </a:lnTo>
                  <a:lnTo>
                    <a:pt x="241" y="438"/>
                  </a:lnTo>
                  <a:lnTo>
                    <a:pt x="233" y="469"/>
                  </a:lnTo>
                  <a:lnTo>
                    <a:pt x="227" y="500"/>
                  </a:lnTo>
                  <a:lnTo>
                    <a:pt x="224" y="534"/>
                  </a:lnTo>
                  <a:lnTo>
                    <a:pt x="222" y="568"/>
                  </a:lnTo>
                  <a:lnTo>
                    <a:pt x="218" y="605"/>
                  </a:lnTo>
                  <a:lnTo>
                    <a:pt x="215" y="639"/>
                  </a:lnTo>
                  <a:lnTo>
                    <a:pt x="211" y="670"/>
                  </a:lnTo>
                  <a:lnTo>
                    <a:pt x="204" y="701"/>
                  </a:lnTo>
                  <a:lnTo>
                    <a:pt x="195" y="724"/>
                  </a:lnTo>
                  <a:lnTo>
                    <a:pt x="184" y="744"/>
                  </a:lnTo>
                  <a:lnTo>
                    <a:pt x="167" y="744"/>
                  </a:lnTo>
                  <a:lnTo>
                    <a:pt x="152" y="732"/>
                  </a:lnTo>
                  <a:lnTo>
                    <a:pt x="136" y="715"/>
                  </a:lnTo>
                  <a:lnTo>
                    <a:pt x="122" y="693"/>
                  </a:lnTo>
                  <a:lnTo>
                    <a:pt x="108" y="667"/>
                  </a:lnTo>
                  <a:lnTo>
                    <a:pt x="96" y="636"/>
                  </a:lnTo>
                  <a:lnTo>
                    <a:pt x="83" y="605"/>
                  </a:lnTo>
                  <a:lnTo>
                    <a:pt x="70" y="574"/>
                  </a:lnTo>
                  <a:lnTo>
                    <a:pt x="56" y="526"/>
                  </a:lnTo>
                  <a:lnTo>
                    <a:pt x="41" y="478"/>
                  </a:lnTo>
                  <a:lnTo>
                    <a:pt x="28" y="427"/>
                  </a:lnTo>
                  <a:lnTo>
                    <a:pt x="17" y="376"/>
                  </a:lnTo>
                  <a:lnTo>
                    <a:pt x="7" y="322"/>
                  </a:lnTo>
                  <a:lnTo>
                    <a:pt x="2" y="266"/>
                  </a:lnTo>
                  <a:lnTo>
                    <a:pt x="0" y="209"/>
                  </a:lnTo>
                  <a:lnTo>
                    <a:pt x="3" y="147"/>
                  </a:lnTo>
                  <a:lnTo>
                    <a:pt x="14" y="113"/>
                  </a:lnTo>
                  <a:lnTo>
                    <a:pt x="27" y="79"/>
                  </a:lnTo>
                  <a:lnTo>
                    <a:pt x="41" y="51"/>
                  </a:lnTo>
                  <a:lnTo>
                    <a:pt x="56" y="26"/>
                  </a:lnTo>
                  <a:lnTo>
                    <a:pt x="72" y="9"/>
                  </a:lnTo>
                  <a:lnTo>
                    <a:pt x="87" y="0"/>
                  </a:lnTo>
                  <a:lnTo>
                    <a:pt x="105" y="0"/>
                  </a:lnTo>
                  <a:lnTo>
                    <a:pt x="123" y="9"/>
                  </a:lnTo>
                  <a:lnTo>
                    <a:pt x="142" y="23"/>
                  </a:lnTo>
                  <a:lnTo>
                    <a:pt x="160" y="43"/>
                  </a:lnTo>
                  <a:lnTo>
                    <a:pt x="179" y="62"/>
                  </a:lnTo>
                  <a:lnTo>
                    <a:pt x="196" y="88"/>
                  </a:lnTo>
                  <a:lnTo>
                    <a:pt x="213" y="116"/>
                  </a:lnTo>
                  <a:lnTo>
                    <a:pt x="229" y="150"/>
                  </a:lnTo>
                  <a:lnTo>
                    <a:pt x="243" y="190"/>
                  </a:lnTo>
                  <a:lnTo>
                    <a:pt x="255" y="235"/>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61" name="Google Shape;361;p17"/>
            <p:cNvSpPr/>
            <p:nvPr/>
          </p:nvSpPr>
          <p:spPr>
            <a:xfrm>
              <a:off x="8115112" y="6305221"/>
              <a:ext cx="122846" cy="99410"/>
            </a:xfrm>
            <a:custGeom>
              <a:avLst/>
              <a:gdLst/>
              <a:ahLst/>
              <a:cxnLst/>
              <a:rect l="l" t="t" r="r" b="b"/>
              <a:pathLst>
                <a:path w="175" h="381" extrusionOk="0">
                  <a:moveTo>
                    <a:pt x="158" y="28"/>
                  </a:moveTo>
                  <a:lnTo>
                    <a:pt x="169" y="68"/>
                  </a:lnTo>
                  <a:lnTo>
                    <a:pt x="174" y="113"/>
                  </a:lnTo>
                  <a:lnTo>
                    <a:pt x="175" y="164"/>
                  </a:lnTo>
                  <a:lnTo>
                    <a:pt x="172" y="212"/>
                  </a:lnTo>
                  <a:lnTo>
                    <a:pt x="168" y="240"/>
                  </a:lnTo>
                  <a:lnTo>
                    <a:pt x="162" y="266"/>
                  </a:lnTo>
                  <a:lnTo>
                    <a:pt x="156" y="291"/>
                  </a:lnTo>
                  <a:lnTo>
                    <a:pt x="148" y="314"/>
                  </a:lnTo>
                  <a:lnTo>
                    <a:pt x="139" y="333"/>
                  </a:lnTo>
                  <a:lnTo>
                    <a:pt x="130" y="350"/>
                  </a:lnTo>
                  <a:lnTo>
                    <a:pt x="120" y="365"/>
                  </a:lnTo>
                  <a:lnTo>
                    <a:pt x="110" y="373"/>
                  </a:lnTo>
                  <a:lnTo>
                    <a:pt x="97" y="379"/>
                  </a:lnTo>
                  <a:lnTo>
                    <a:pt x="85" y="381"/>
                  </a:lnTo>
                  <a:lnTo>
                    <a:pt x="73" y="379"/>
                  </a:lnTo>
                  <a:lnTo>
                    <a:pt x="61" y="376"/>
                  </a:lnTo>
                  <a:lnTo>
                    <a:pt x="49" y="367"/>
                  </a:lnTo>
                  <a:lnTo>
                    <a:pt x="39" y="356"/>
                  </a:lnTo>
                  <a:lnTo>
                    <a:pt x="28" y="342"/>
                  </a:lnTo>
                  <a:lnTo>
                    <a:pt x="19" y="325"/>
                  </a:lnTo>
                  <a:lnTo>
                    <a:pt x="8" y="294"/>
                  </a:lnTo>
                  <a:lnTo>
                    <a:pt x="2" y="257"/>
                  </a:lnTo>
                  <a:lnTo>
                    <a:pt x="0" y="220"/>
                  </a:lnTo>
                  <a:lnTo>
                    <a:pt x="2" y="178"/>
                  </a:lnTo>
                  <a:lnTo>
                    <a:pt x="10" y="133"/>
                  </a:lnTo>
                  <a:lnTo>
                    <a:pt x="22" y="99"/>
                  </a:lnTo>
                  <a:lnTo>
                    <a:pt x="35" y="71"/>
                  </a:lnTo>
                  <a:lnTo>
                    <a:pt x="50" y="51"/>
                  </a:lnTo>
                  <a:lnTo>
                    <a:pt x="66" y="34"/>
                  </a:lnTo>
                  <a:lnTo>
                    <a:pt x="83" y="20"/>
                  </a:lnTo>
                  <a:lnTo>
                    <a:pt x="100" y="8"/>
                  </a:lnTo>
                  <a:lnTo>
                    <a:pt x="117" y="0"/>
                  </a:lnTo>
                  <a:lnTo>
                    <a:pt x="122" y="0"/>
                  </a:lnTo>
                  <a:lnTo>
                    <a:pt x="129" y="0"/>
                  </a:lnTo>
                  <a:lnTo>
                    <a:pt x="134" y="0"/>
                  </a:lnTo>
                  <a:lnTo>
                    <a:pt x="139" y="3"/>
                  </a:lnTo>
                  <a:lnTo>
                    <a:pt x="145" y="8"/>
                  </a:lnTo>
                  <a:lnTo>
                    <a:pt x="150" y="11"/>
                  </a:lnTo>
                  <a:lnTo>
                    <a:pt x="154" y="20"/>
                  </a:lnTo>
                  <a:lnTo>
                    <a:pt x="158" y="28"/>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62" name="Google Shape;362;p17"/>
            <p:cNvSpPr/>
            <p:nvPr/>
          </p:nvSpPr>
          <p:spPr>
            <a:xfrm>
              <a:off x="8606496" y="6397325"/>
              <a:ext cx="122846" cy="112978"/>
            </a:xfrm>
            <a:custGeom>
              <a:avLst/>
              <a:gdLst/>
              <a:ahLst/>
              <a:cxnLst/>
              <a:rect l="l" t="t" r="r" b="b"/>
              <a:pathLst>
                <a:path w="171" h="433" extrusionOk="0">
                  <a:moveTo>
                    <a:pt x="169" y="79"/>
                  </a:moveTo>
                  <a:lnTo>
                    <a:pt x="171" y="110"/>
                  </a:lnTo>
                  <a:lnTo>
                    <a:pt x="171" y="142"/>
                  </a:lnTo>
                  <a:lnTo>
                    <a:pt x="170" y="170"/>
                  </a:lnTo>
                  <a:lnTo>
                    <a:pt x="167" y="201"/>
                  </a:lnTo>
                  <a:lnTo>
                    <a:pt x="162" y="229"/>
                  </a:lnTo>
                  <a:lnTo>
                    <a:pt x="158" y="255"/>
                  </a:lnTo>
                  <a:lnTo>
                    <a:pt x="152" y="280"/>
                  </a:lnTo>
                  <a:lnTo>
                    <a:pt x="144" y="305"/>
                  </a:lnTo>
                  <a:lnTo>
                    <a:pt x="133" y="339"/>
                  </a:lnTo>
                  <a:lnTo>
                    <a:pt x="120" y="368"/>
                  </a:lnTo>
                  <a:lnTo>
                    <a:pt x="106" y="393"/>
                  </a:lnTo>
                  <a:lnTo>
                    <a:pt x="93" y="410"/>
                  </a:lnTo>
                  <a:lnTo>
                    <a:pt x="77" y="424"/>
                  </a:lnTo>
                  <a:lnTo>
                    <a:pt x="61" y="430"/>
                  </a:lnTo>
                  <a:lnTo>
                    <a:pt x="44" y="433"/>
                  </a:lnTo>
                  <a:lnTo>
                    <a:pt x="27" y="427"/>
                  </a:lnTo>
                  <a:lnTo>
                    <a:pt x="20" y="416"/>
                  </a:lnTo>
                  <a:lnTo>
                    <a:pt x="12" y="402"/>
                  </a:lnTo>
                  <a:lnTo>
                    <a:pt x="6" y="385"/>
                  </a:lnTo>
                  <a:lnTo>
                    <a:pt x="2" y="362"/>
                  </a:lnTo>
                  <a:lnTo>
                    <a:pt x="0" y="322"/>
                  </a:lnTo>
                  <a:lnTo>
                    <a:pt x="0" y="286"/>
                  </a:lnTo>
                  <a:lnTo>
                    <a:pt x="2" y="249"/>
                  </a:lnTo>
                  <a:lnTo>
                    <a:pt x="6" y="215"/>
                  </a:lnTo>
                  <a:lnTo>
                    <a:pt x="11" y="181"/>
                  </a:lnTo>
                  <a:lnTo>
                    <a:pt x="19" y="147"/>
                  </a:lnTo>
                  <a:lnTo>
                    <a:pt x="27" y="116"/>
                  </a:lnTo>
                  <a:lnTo>
                    <a:pt x="36" y="88"/>
                  </a:lnTo>
                  <a:lnTo>
                    <a:pt x="46" y="62"/>
                  </a:lnTo>
                  <a:lnTo>
                    <a:pt x="59" y="43"/>
                  </a:lnTo>
                  <a:lnTo>
                    <a:pt x="70" y="26"/>
                  </a:lnTo>
                  <a:lnTo>
                    <a:pt x="83" y="12"/>
                  </a:lnTo>
                  <a:lnTo>
                    <a:pt x="97" y="3"/>
                  </a:lnTo>
                  <a:lnTo>
                    <a:pt x="111" y="0"/>
                  </a:lnTo>
                  <a:lnTo>
                    <a:pt x="124" y="0"/>
                  </a:lnTo>
                  <a:lnTo>
                    <a:pt x="139" y="9"/>
                  </a:lnTo>
                  <a:lnTo>
                    <a:pt x="148" y="17"/>
                  </a:lnTo>
                  <a:lnTo>
                    <a:pt x="157" y="34"/>
                  </a:lnTo>
                  <a:lnTo>
                    <a:pt x="163" y="54"/>
                  </a:lnTo>
                  <a:lnTo>
                    <a:pt x="169" y="79"/>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63" name="Google Shape;363;p17"/>
            <p:cNvSpPr/>
            <p:nvPr/>
          </p:nvSpPr>
          <p:spPr>
            <a:xfrm>
              <a:off x="8076319" y="6417937"/>
              <a:ext cx="109915" cy="81928"/>
            </a:xfrm>
            <a:custGeom>
              <a:avLst/>
              <a:gdLst/>
              <a:ahLst/>
              <a:cxnLst/>
              <a:rect l="l" t="t" r="r" b="b"/>
              <a:pathLst>
                <a:path w="152" h="314" extrusionOk="0">
                  <a:moveTo>
                    <a:pt x="144" y="60"/>
                  </a:moveTo>
                  <a:lnTo>
                    <a:pt x="152" y="108"/>
                  </a:lnTo>
                  <a:lnTo>
                    <a:pt x="152" y="161"/>
                  </a:lnTo>
                  <a:lnTo>
                    <a:pt x="148" y="215"/>
                  </a:lnTo>
                  <a:lnTo>
                    <a:pt x="142" y="263"/>
                  </a:lnTo>
                  <a:lnTo>
                    <a:pt x="132" y="286"/>
                  </a:lnTo>
                  <a:lnTo>
                    <a:pt x="121" y="300"/>
                  </a:lnTo>
                  <a:lnTo>
                    <a:pt x="109" y="308"/>
                  </a:lnTo>
                  <a:lnTo>
                    <a:pt x="96" y="314"/>
                  </a:lnTo>
                  <a:lnTo>
                    <a:pt x="84" y="314"/>
                  </a:lnTo>
                  <a:lnTo>
                    <a:pt x="71" y="308"/>
                  </a:lnTo>
                  <a:lnTo>
                    <a:pt x="58" y="300"/>
                  </a:lnTo>
                  <a:lnTo>
                    <a:pt x="47" y="291"/>
                  </a:lnTo>
                  <a:lnTo>
                    <a:pt x="38" y="277"/>
                  </a:lnTo>
                  <a:lnTo>
                    <a:pt x="31" y="263"/>
                  </a:lnTo>
                  <a:lnTo>
                    <a:pt x="24" y="243"/>
                  </a:lnTo>
                  <a:lnTo>
                    <a:pt x="17" y="224"/>
                  </a:lnTo>
                  <a:lnTo>
                    <a:pt x="12" y="204"/>
                  </a:lnTo>
                  <a:lnTo>
                    <a:pt x="7" y="178"/>
                  </a:lnTo>
                  <a:lnTo>
                    <a:pt x="2" y="156"/>
                  </a:lnTo>
                  <a:lnTo>
                    <a:pt x="0" y="130"/>
                  </a:lnTo>
                  <a:lnTo>
                    <a:pt x="1" y="105"/>
                  </a:lnTo>
                  <a:lnTo>
                    <a:pt x="4" y="79"/>
                  </a:lnTo>
                  <a:lnTo>
                    <a:pt x="9" y="57"/>
                  </a:lnTo>
                  <a:lnTo>
                    <a:pt x="14" y="37"/>
                  </a:lnTo>
                  <a:lnTo>
                    <a:pt x="29" y="17"/>
                  </a:lnTo>
                  <a:lnTo>
                    <a:pt x="46" y="3"/>
                  </a:lnTo>
                  <a:lnTo>
                    <a:pt x="63" y="0"/>
                  </a:lnTo>
                  <a:lnTo>
                    <a:pt x="81" y="0"/>
                  </a:lnTo>
                  <a:lnTo>
                    <a:pt x="97" y="9"/>
                  </a:lnTo>
                  <a:lnTo>
                    <a:pt x="114" y="20"/>
                  </a:lnTo>
                  <a:lnTo>
                    <a:pt x="130" y="37"/>
                  </a:lnTo>
                  <a:lnTo>
                    <a:pt x="144" y="60"/>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64" name="Google Shape;364;p17"/>
            <p:cNvSpPr/>
            <p:nvPr/>
          </p:nvSpPr>
          <p:spPr>
            <a:xfrm>
              <a:off x="8690548" y="6484472"/>
              <a:ext cx="135777" cy="94453"/>
            </a:xfrm>
            <a:custGeom>
              <a:avLst/>
              <a:gdLst/>
              <a:ahLst/>
              <a:cxnLst/>
              <a:rect l="l" t="t" r="r" b="b"/>
              <a:pathLst>
                <a:path w="189" h="362" extrusionOk="0">
                  <a:moveTo>
                    <a:pt x="173" y="25"/>
                  </a:moveTo>
                  <a:lnTo>
                    <a:pt x="181" y="70"/>
                  </a:lnTo>
                  <a:lnTo>
                    <a:pt x="187" y="118"/>
                  </a:lnTo>
                  <a:lnTo>
                    <a:pt x="189" y="167"/>
                  </a:lnTo>
                  <a:lnTo>
                    <a:pt x="186" y="217"/>
                  </a:lnTo>
                  <a:lnTo>
                    <a:pt x="178" y="237"/>
                  </a:lnTo>
                  <a:lnTo>
                    <a:pt x="168" y="257"/>
                  </a:lnTo>
                  <a:lnTo>
                    <a:pt x="159" y="277"/>
                  </a:lnTo>
                  <a:lnTo>
                    <a:pt x="149" y="291"/>
                  </a:lnTo>
                  <a:lnTo>
                    <a:pt x="140" y="305"/>
                  </a:lnTo>
                  <a:lnTo>
                    <a:pt x="129" y="319"/>
                  </a:lnTo>
                  <a:lnTo>
                    <a:pt x="118" y="330"/>
                  </a:lnTo>
                  <a:lnTo>
                    <a:pt x="108" y="339"/>
                  </a:lnTo>
                  <a:lnTo>
                    <a:pt x="96" y="347"/>
                  </a:lnTo>
                  <a:lnTo>
                    <a:pt x="86" y="353"/>
                  </a:lnTo>
                  <a:lnTo>
                    <a:pt x="74" y="359"/>
                  </a:lnTo>
                  <a:lnTo>
                    <a:pt x="62" y="359"/>
                  </a:lnTo>
                  <a:lnTo>
                    <a:pt x="52" y="362"/>
                  </a:lnTo>
                  <a:lnTo>
                    <a:pt x="40" y="359"/>
                  </a:lnTo>
                  <a:lnTo>
                    <a:pt x="29" y="356"/>
                  </a:lnTo>
                  <a:lnTo>
                    <a:pt x="17" y="350"/>
                  </a:lnTo>
                  <a:lnTo>
                    <a:pt x="3" y="313"/>
                  </a:lnTo>
                  <a:lnTo>
                    <a:pt x="0" y="263"/>
                  </a:lnTo>
                  <a:lnTo>
                    <a:pt x="2" y="209"/>
                  </a:lnTo>
                  <a:lnTo>
                    <a:pt x="2" y="155"/>
                  </a:lnTo>
                  <a:lnTo>
                    <a:pt x="13" y="121"/>
                  </a:lnTo>
                  <a:lnTo>
                    <a:pt x="24" y="96"/>
                  </a:lnTo>
                  <a:lnTo>
                    <a:pt x="37" y="73"/>
                  </a:lnTo>
                  <a:lnTo>
                    <a:pt x="51" y="53"/>
                  </a:lnTo>
                  <a:lnTo>
                    <a:pt x="65" y="36"/>
                  </a:lnTo>
                  <a:lnTo>
                    <a:pt x="79" y="22"/>
                  </a:lnTo>
                  <a:lnTo>
                    <a:pt x="94" y="11"/>
                  </a:lnTo>
                  <a:lnTo>
                    <a:pt x="109" y="0"/>
                  </a:lnTo>
                  <a:lnTo>
                    <a:pt x="117" y="0"/>
                  </a:lnTo>
                  <a:lnTo>
                    <a:pt x="126" y="0"/>
                  </a:lnTo>
                  <a:lnTo>
                    <a:pt x="134" y="3"/>
                  </a:lnTo>
                  <a:lnTo>
                    <a:pt x="142" y="5"/>
                  </a:lnTo>
                  <a:lnTo>
                    <a:pt x="150" y="8"/>
                  </a:lnTo>
                  <a:lnTo>
                    <a:pt x="158" y="14"/>
                  </a:lnTo>
                  <a:lnTo>
                    <a:pt x="166" y="20"/>
                  </a:lnTo>
                  <a:lnTo>
                    <a:pt x="173" y="25"/>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65" name="Google Shape;365;p17"/>
            <p:cNvSpPr/>
            <p:nvPr/>
          </p:nvSpPr>
          <p:spPr>
            <a:xfrm>
              <a:off x="8503046" y="6502215"/>
              <a:ext cx="174571" cy="193863"/>
            </a:xfrm>
            <a:custGeom>
              <a:avLst/>
              <a:gdLst/>
              <a:ahLst/>
              <a:cxnLst/>
              <a:rect l="l" t="t" r="r" b="b"/>
              <a:pathLst>
                <a:path w="245" h="743" extrusionOk="0">
                  <a:moveTo>
                    <a:pt x="228" y="245"/>
                  </a:moveTo>
                  <a:lnTo>
                    <a:pt x="238" y="271"/>
                  </a:lnTo>
                  <a:lnTo>
                    <a:pt x="243" y="302"/>
                  </a:lnTo>
                  <a:lnTo>
                    <a:pt x="245" y="336"/>
                  </a:lnTo>
                  <a:lnTo>
                    <a:pt x="243" y="373"/>
                  </a:lnTo>
                  <a:lnTo>
                    <a:pt x="234" y="429"/>
                  </a:lnTo>
                  <a:lnTo>
                    <a:pt x="224" y="483"/>
                  </a:lnTo>
                  <a:lnTo>
                    <a:pt x="210" y="537"/>
                  </a:lnTo>
                  <a:lnTo>
                    <a:pt x="195" y="587"/>
                  </a:lnTo>
                  <a:lnTo>
                    <a:pt x="178" y="633"/>
                  </a:lnTo>
                  <a:lnTo>
                    <a:pt x="160" y="675"/>
                  </a:lnTo>
                  <a:lnTo>
                    <a:pt x="141" y="712"/>
                  </a:lnTo>
                  <a:lnTo>
                    <a:pt x="121" y="743"/>
                  </a:lnTo>
                  <a:lnTo>
                    <a:pt x="106" y="740"/>
                  </a:lnTo>
                  <a:lnTo>
                    <a:pt x="93" y="729"/>
                  </a:lnTo>
                  <a:lnTo>
                    <a:pt x="80" y="715"/>
                  </a:lnTo>
                  <a:lnTo>
                    <a:pt x="68" y="695"/>
                  </a:lnTo>
                  <a:lnTo>
                    <a:pt x="57" y="672"/>
                  </a:lnTo>
                  <a:lnTo>
                    <a:pt x="45" y="650"/>
                  </a:lnTo>
                  <a:lnTo>
                    <a:pt x="34" y="627"/>
                  </a:lnTo>
                  <a:lnTo>
                    <a:pt x="22" y="604"/>
                  </a:lnTo>
                  <a:lnTo>
                    <a:pt x="11" y="551"/>
                  </a:lnTo>
                  <a:lnTo>
                    <a:pt x="4" y="491"/>
                  </a:lnTo>
                  <a:lnTo>
                    <a:pt x="0" y="429"/>
                  </a:lnTo>
                  <a:lnTo>
                    <a:pt x="0" y="364"/>
                  </a:lnTo>
                  <a:lnTo>
                    <a:pt x="3" y="302"/>
                  </a:lnTo>
                  <a:lnTo>
                    <a:pt x="8" y="240"/>
                  </a:lnTo>
                  <a:lnTo>
                    <a:pt x="16" y="180"/>
                  </a:lnTo>
                  <a:lnTo>
                    <a:pt x="26" y="130"/>
                  </a:lnTo>
                  <a:lnTo>
                    <a:pt x="35" y="101"/>
                  </a:lnTo>
                  <a:lnTo>
                    <a:pt x="43" y="73"/>
                  </a:lnTo>
                  <a:lnTo>
                    <a:pt x="53" y="48"/>
                  </a:lnTo>
                  <a:lnTo>
                    <a:pt x="63" y="28"/>
                  </a:lnTo>
                  <a:lnTo>
                    <a:pt x="74" y="11"/>
                  </a:lnTo>
                  <a:lnTo>
                    <a:pt x="85" y="2"/>
                  </a:lnTo>
                  <a:lnTo>
                    <a:pt x="98" y="0"/>
                  </a:lnTo>
                  <a:lnTo>
                    <a:pt x="112" y="5"/>
                  </a:lnTo>
                  <a:lnTo>
                    <a:pt x="128" y="25"/>
                  </a:lnTo>
                  <a:lnTo>
                    <a:pt x="143" y="50"/>
                  </a:lnTo>
                  <a:lnTo>
                    <a:pt x="158" y="79"/>
                  </a:lnTo>
                  <a:lnTo>
                    <a:pt x="172" y="110"/>
                  </a:lnTo>
                  <a:lnTo>
                    <a:pt x="187" y="144"/>
                  </a:lnTo>
                  <a:lnTo>
                    <a:pt x="201" y="178"/>
                  </a:lnTo>
                  <a:lnTo>
                    <a:pt x="214" y="212"/>
                  </a:lnTo>
                  <a:lnTo>
                    <a:pt x="228" y="245"/>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66" name="Google Shape;366;p17"/>
            <p:cNvSpPr/>
            <p:nvPr/>
          </p:nvSpPr>
          <p:spPr>
            <a:xfrm>
              <a:off x="8703479" y="6597971"/>
              <a:ext cx="135777" cy="90800"/>
            </a:xfrm>
            <a:custGeom>
              <a:avLst/>
              <a:gdLst/>
              <a:ahLst/>
              <a:cxnLst/>
              <a:rect l="l" t="t" r="r" b="b"/>
              <a:pathLst>
                <a:path w="188" h="348" extrusionOk="0">
                  <a:moveTo>
                    <a:pt x="175" y="82"/>
                  </a:moveTo>
                  <a:lnTo>
                    <a:pt x="182" y="110"/>
                  </a:lnTo>
                  <a:lnTo>
                    <a:pt x="186" y="141"/>
                  </a:lnTo>
                  <a:lnTo>
                    <a:pt x="188" y="175"/>
                  </a:lnTo>
                  <a:lnTo>
                    <a:pt x="186" y="209"/>
                  </a:lnTo>
                  <a:lnTo>
                    <a:pt x="184" y="232"/>
                  </a:lnTo>
                  <a:lnTo>
                    <a:pt x="178" y="254"/>
                  </a:lnTo>
                  <a:lnTo>
                    <a:pt x="173" y="277"/>
                  </a:lnTo>
                  <a:lnTo>
                    <a:pt x="166" y="297"/>
                  </a:lnTo>
                  <a:lnTo>
                    <a:pt x="158" y="314"/>
                  </a:lnTo>
                  <a:lnTo>
                    <a:pt x="150" y="328"/>
                  </a:lnTo>
                  <a:lnTo>
                    <a:pt x="140" y="339"/>
                  </a:lnTo>
                  <a:lnTo>
                    <a:pt x="132" y="345"/>
                  </a:lnTo>
                  <a:lnTo>
                    <a:pt x="112" y="348"/>
                  </a:lnTo>
                  <a:lnTo>
                    <a:pt x="92" y="339"/>
                  </a:lnTo>
                  <a:lnTo>
                    <a:pt x="74" y="328"/>
                  </a:lnTo>
                  <a:lnTo>
                    <a:pt x="57" y="308"/>
                  </a:lnTo>
                  <a:lnTo>
                    <a:pt x="40" y="280"/>
                  </a:lnTo>
                  <a:lnTo>
                    <a:pt x="26" y="249"/>
                  </a:lnTo>
                  <a:lnTo>
                    <a:pt x="14" y="209"/>
                  </a:lnTo>
                  <a:lnTo>
                    <a:pt x="3" y="164"/>
                  </a:lnTo>
                  <a:lnTo>
                    <a:pt x="1" y="141"/>
                  </a:lnTo>
                  <a:lnTo>
                    <a:pt x="0" y="116"/>
                  </a:lnTo>
                  <a:lnTo>
                    <a:pt x="2" y="90"/>
                  </a:lnTo>
                  <a:lnTo>
                    <a:pt x="5" y="71"/>
                  </a:lnTo>
                  <a:lnTo>
                    <a:pt x="14" y="51"/>
                  </a:lnTo>
                  <a:lnTo>
                    <a:pt x="23" y="31"/>
                  </a:lnTo>
                  <a:lnTo>
                    <a:pt x="33" y="20"/>
                  </a:lnTo>
                  <a:lnTo>
                    <a:pt x="43" y="9"/>
                  </a:lnTo>
                  <a:lnTo>
                    <a:pt x="55" y="3"/>
                  </a:lnTo>
                  <a:lnTo>
                    <a:pt x="65" y="0"/>
                  </a:lnTo>
                  <a:lnTo>
                    <a:pt x="77" y="0"/>
                  </a:lnTo>
                  <a:lnTo>
                    <a:pt x="89" y="3"/>
                  </a:lnTo>
                  <a:lnTo>
                    <a:pt x="100" y="6"/>
                  </a:lnTo>
                  <a:lnTo>
                    <a:pt x="113" y="14"/>
                  </a:lnTo>
                  <a:lnTo>
                    <a:pt x="123" y="23"/>
                  </a:lnTo>
                  <a:lnTo>
                    <a:pt x="135" y="31"/>
                  </a:lnTo>
                  <a:lnTo>
                    <a:pt x="146" y="42"/>
                  </a:lnTo>
                  <a:lnTo>
                    <a:pt x="156" y="57"/>
                  </a:lnTo>
                  <a:lnTo>
                    <a:pt x="166" y="68"/>
                  </a:lnTo>
                  <a:lnTo>
                    <a:pt x="175" y="82"/>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67" name="Google Shape;367;p17"/>
            <p:cNvSpPr/>
            <p:nvPr/>
          </p:nvSpPr>
          <p:spPr>
            <a:xfrm>
              <a:off x="8645289" y="6679118"/>
              <a:ext cx="90518" cy="84798"/>
            </a:xfrm>
            <a:custGeom>
              <a:avLst/>
              <a:gdLst/>
              <a:ahLst/>
              <a:cxnLst/>
              <a:rect l="l" t="t" r="r" b="b"/>
              <a:pathLst>
                <a:path w="127" h="325" extrusionOk="0">
                  <a:moveTo>
                    <a:pt x="121" y="107"/>
                  </a:moveTo>
                  <a:lnTo>
                    <a:pt x="125" y="141"/>
                  </a:lnTo>
                  <a:lnTo>
                    <a:pt x="127" y="178"/>
                  </a:lnTo>
                  <a:lnTo>
                    <a:pt x="127" y="215"/>
                  </a:lnTo>
                  <a:lnTo>
                    <a:pt x="123" y="246"/>
                  </a:lnTo>
                  <a:lnTo>
                    <a:pt x="119" y="266"/>
                  </a:lnTo>
                  <a:lnTo>
                    <a:pt x="114" y="283"/>
                  </a:lnTo>
                  <a:lnTo>
                    <a:pt x="108" y="297"/>
                  </a:lnTo>
                  <a:lnTo>
                    <a:pt x="102" y="305"/>
                  </a:lnTo>
                  <a:lnTo>
                    <a:pt x="95" y="314"/>
                  </a:lnTo>
                  <a:lnTo>
                    <a:pt x="86" y="319"/>
                  </a:lnTo>
                  <a:lnTo>
                    <a:pt x="79" y="325"/>
                  </a:lnTo>
                  <a:lnTo>
                    <a:pt x="70" y="325"/>
                  </a:lnTo>
                  <a:lnTo>
                    <a:pt x="60" y="322"/>
                  </a:lnTo>
                  <a:lnTo>
                    <a:pt x="50" y="317"/>
                  </a:lnTo>
                  <a:lnTo>
                    <a:pt x="41" y="305"/>
                  </a:lnTo>
                  <a:lnTo>
                    <a:pt x="31" y="291"/>
                  </a:lnTo>
                  <a:lnTo>
                    <a:pt x="24" y="274"/>
                  </a:lnTo>
                  <a:lnTo>
                    <a:pt x="17" y="254"/>
                  </a:lnTo>
                  <a:lnTo>
                    <a:pt x="10" y="232"/>
                  </a:lnTo>
                  <a:lnTo>
                    <a:pt x="5" y="206"/>
                  </a:lnTo>
                  <a:lnTo>
                    <a:pt x="2" y="167"/>
                  </a:lnTo>
                  <a:lnTo>
                    <a:pt x="0" y="127"/>
                  </a:lnTo>
                  <a:lnTo>
                    <a:pt x="2" y="85"/>
                  </a:lnTo>
                  <a:lnTo>
                    <a:pt x="7" y="48"/>
                  </a:lnTo>
                  <a:lnTo>
                    <a:pt x="13" y="25"/>
                  </a:lnTo>
                  <a:lnTo>
                    <a:pt x="22" y="11"/>
                  </a:lnTo>
                  <a:lnTo>
                    <a:pt x="31" y="3"/>
                  </a:lnTo>
                  <a:lnTo>
                    <a:pt x="41" y="0"/>
                  </a:lnTo>
                  <a:lnTo>
                    <a:pt x="51" y="0"/>
                  </a:lnTo>
                  <a:lnTo>
                    <a:pt x="61" y="3"/>
                  </a:lnTo>
                  <a:lnTo>
                    <a:pt x="71" y="8"/>
                  </a:lnTo>
                  <a:lnTo>
                    <a:pt x="81" y="14"/>
                  </a:lnTo>
                  <a:lnTo>
                    <a:pt x="87" y="20"/>
                  </a:lnTo>
                  <a:lnTo>
                    <a:pt x="94" y="28"/>
                  </a:lnTo>
                  <a:lnTo>
                    <a:pt x="99" y="40"/>
                  </a:lnTo>
                  <a:lnTo>
                    <a:pt x="104" y="51"/>
                  </a:lnTo>
                  <a:lnTo>
                    <a:pt x="109" y="65"/>
                  </a:lnTo>
                  <a:lnTo>
                    <a:pt x="114" y="79"/>
                  </a:lnTo>
                  <a:lnTo>
                    <a:pt x="118" y="93"/>
                  </a:lnTo>
                  <a:lnTo>
                    <a:pt x="121" y="107"/>
                  </a:lnTo>
                  <a:close/>
                </a:path>
              </a:pathLst>
            </a:custGeom>
            <a:solidFill>
              <a:srgbClr val="ACD3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68" name="Google Shape;368;p17"/>
            <p:cNvSpPr/>
            <p:nvPr/>
          </p:nvSpPr>
          <p:spPr>
            <a:xfrm>
              <a:off x="5735783" y="6133275"/>
              <a:ext cx="84053" cy="109846"/>
            </a:xfrm>
            <a:custGeom>
              <a:avLst/>
              <a:gdLst/>
              <a:ahLst/>
              <a:cxnLst/>
              <a:rect l="l" t="t" r="r" b="b"/>
              <a:pathLst>
                <a:path w="117" h="421" extrusionOk="0">
                  <a:moveTo>
                    <a:pt x="115" y="99"/>
                  </a:moveTo>
                  <a:lnTo>
                    <a:pt x="117" y="144"/>
                  </a:lnTo>
                  <a:lnTo>
                    <a:pt x="116" y="190"/>
                  </a:lnTo>
                  <a:lnTo>
                    <a:pt x="114" y="232"/>
                  </a:lnTo>
                  <a:lnTo>
                    <a:pt x="109" y="274"/>
                  </a:lnTo>
                  <a:lnTo>
                    <a:pt x="101" y="314"/>
                  </a:lnTo>
                  <a:lnTo>
                    <a:pt x="92" y="348"/>
                  </a:lnTo>
                  <a:lnTo>
                    <a:pt x="81" y="382"/>
                  </a:lnTo>
                  <a:lnTo>
                    <a:pt x="68" y="410"/>
                  </a:lnTo>
                  <a:lnTo>
                    <a:pt x="62" y="416"/>
                  </a:lnTo>
                  <a:lnTo>
                    <a:pt x="58" y="419"/>
                  </a:lnTo>
                  <a:lnTo>
                    <a:pt x="52" y="421"/>
                  </a:lnTo>
                  <a:lnTo>
                    <a:pt x="47" y="421"/>
                  </a:lnTo>
                  <a:lnTo>
                    <a:pt x="41" y="419"/>
                  </a:lnTo>
                  <a:lnTo>
                    <a:pt x="36" y="416"/>
                  </a:lnTo>
                  <a:lnTo>
                    <a:pt x="31" y="413"/>
                  </a:lnTo>
                  <a:lnTo>
                    <a:pt x="25" y="410"/>
                  </a:lnTo>
                  <a:lnTo>
                    <a:pt x="17" y="393"/>
                  </a:lnTo>
                  <a:lnTo>
                    <a:pt x="11" y="373"/>
                  </a:lnTo>
                  <a:lnTo>
                    <a:pt x="5" y="351"/>
                  </a:lnTo>
                  <a:lnTo>
                    <a:pt x="2" y="328"/>
                  </a:lnTo>
                  <a:lnTo>
                    <a:pt x="0" y="283"/>
                  </a:lnTo>
                  <a:lnTo>
                    <a:pt x="0" y="241"/>
                  </a:lnTo>
                  <a:lnTo>
                    <a:pt x="3" y="198"/>
                  </a:lnTo>
                  <a:lnTo>
                    <a:pt x="8" y="156"/>
                  </a:lnTo>
                  <a:lnTo>
                    <a:pt x="15" y="116"/>
                  </a:lnTo>
                  <a:lnTo>
                    <a:pt x="24" y="82"/>
                  </a:lnTo>
                  <a:lnTo>
                    <a:pt x="36" y="48"/>
                  </a:lnTo>
                  <a:lnTo>
                    <a:pt x="50" y="20"/>
                  </a:lnTo>
                  <a:lnTo>
                    <a:pt x="54" y="17"/>
                  </a:lnTo>
                  <a:lnTo>
                    <a:pt x="58" y="12"/>
                  </a:lnTo>
                  <a:lnTo>
                    <a:pt x="62" y="9"/>
                  </a:lnTo>
                  <a:lnTo>
                    <a:pt x="68" y="3"/>
                  </a:lnTo>
                  <a:lnTo>
                    <a:pt x="72" y="0"/>
                  </a:lnTo>
                  <a:lnTo>
                    <a:pt x="76" y="0"/>
                  </a:lnTo>
                  <a:lnTo>
                    <a:pt x="81" y="3"/>
                  </a:lnTo>
                  <a:lnTo>
                    <a:pt x="86" y="9"/>
                  </a:lnTo>
                  <a:lnTo>
                    <a:pt x="95" y="26"/>
                  </a:lnTo>
                  <a:lnTo>
                    <a:pt x="104" y="48"/>
                  </a:lnTo>
                  <a:lnTo>
                    <a:pt x="110" y="74"/>
                  </a:lnTo>
                  <a:lnTo>
                    <a:pt x="115" y="99"/>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69" name="Google Shape;369;p17"/>
            <p:cNvSpPr/>
            <p:nvPr/>
          </p:nvSpPr>
          <p:spPr>
            <a:xfrm>
              <a:off x="5826301" y="6170848"/>
              <a:ext cx="109915" cy="106194"/>
            </a:xfrm>
            <a:custGeom>
              <a:avLst/>
              <a:gdLst/>
              <a:ahLst/>
              <a:cxnLst/>
              <a:rect l="l" t="t" r="r" b="b"/>
              <a:pathLst>
                <a:path w="150" h="407" extrusionOk="0">
                  <a:moveTo>
                    <a:pt x="150" y="145"/>
                  </a:moveTo>
                  <a:lnTo>
                    <a:pt x="150" y="176"/>
                  </a:lnTo>
                  <a:lnTo>
                    <a:pt x="148" y="207"/>
                  </a:lnTo>
                  <a:lnTo>
                    <a:pt x="143" y="238"/>
                  </a:lnTo>
                  <a:lnTo>
                    <a:pt x="136" y="266"/>
                  </a:lnTo>
                  <a:lnTo>
                    <a:pt x="129" y="292"/>
                  </a:lnTo>
                  <a:lnTo>
                    <a:pt x="119" y="314"/>
                  </a:lnTo>
                  <a:lnTo>
                    <a:pt x="110" y="337"/>
                  </a:lnTo>
                  <a:lnTo>
                    <a:pt x="100" y="357"/>
                  </a:lnTo>
                  <a:lnTo>
                    <a:pt x="91" y="371"/>
                  </a:lnTo>
                  <a:lnTo>
                    <a:pt x="81" y="385"/>
                  </a:lnTo>
                  <a:lnTo>
                    <a:pt x="71" y="396"/>
                  </a:lnTo>
                  <a:lnTo>
                    <a:pt x="60" y="405"/>
                  </a:lnTo>
                  <a:lnTo>
                    <a:pt x="50" y="407"/>
                  </a:lnTo>
                  <a:lnTo>
                    <a:pt x="39" y="407"/>
                  </a:lnTo>
                  <a:lnTo>
                    <a:pt x="28" y="399"/>
                  </a:lnTo>
                  <a:lnTo>
                    <a:pt x="18" y="388"/>
                  </a:lnTo>
                  <a:lnTo>
                    <a:pt x="7" y="342"/>
                  </a:lnTo>
                  <a:lnTo>
                    <a:pt x="1" y="289"/>
                  </a:lnTo>
                  <a:lnTo>
                    <a:pt x="0" y="235"/>
                  </a:lnTo>
                  <a:lnTo>
                    <a:pt x="5" y="184"/>
                  </a:lnTo>
                  <a:lnTo>
                    <a:pt x="14" y="153"/>
                  </a:lnTo>
                  <a:lnTo>
                    <a:pt x="23" y="125"/>
                  </a:lnTo>
                  <a:lnTo>
                    <a:pt x="34" y="102"/>
                  </a:lnTo>
                  <a:lnTo>
                    <a:pt x="44" y="80"/>
                  </a:lnTo>
                  <a:lnTo>
                    <a:pt x="56" y="60"/>
                  </a:lnTo>
                  <a:lnTo>
                    <a:pt x="68" y="40"/>
                  </a:lnTo>
                  <a:lnTo>
                    <a:pt x="79" y="20"/>
                  </a:lnTo>
                  <a:lnTo>
                    <a:pt x="90" y="0"/>
                  </a:lnTo>
                  <a:lnTo>
                    <a:pt x="99" y="6"/>
                  </a:lnTo>
                  <a:lnTo>
                    <a:pt x="109" y="20"/>
                  </a:lnTo>
                  <a:lnTo>
                    <a:pt x="117" y="34"/>
                  </a:lnTo>
                  <a:lnTo>
                    <a:pt x="126" y="54"/>
                  </a:lnTo>
                  <a:lnTo>
                    <a:pt x="133" y="74"/>
                  </a:lnTo>
                  <a:lnTo>
                    <a:pt x="140" y="97"/>
                  </a:lnTo>
                  <a:lnTo>
                    <a:pt x="146" y="122"/>
                  </a:lnTo>
                  <a:lnTo>
                    <a:pt x="150" y="145"/>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70" name="Google Shape;370;p17"/>
            <p:cNvSpPr/>
            <p:nvPr/>
          </p:nvSpPr>
          <p:spPr>
            <a:xfrm>
              <a:off x="5645265" y="6255907"/>
              <a:ext cx="193967" cy="194646"/>
            </a:xfrm>
            <a:custGeom>
              <a:avLst/>
              <a:gdLst/>
              <a:ahLst/>
              <a:cxnLst/>
              <a:rect l="l" t="t" r="r" b="b"/>
              <a:pathLst>
                <a:path w="263" h="746" extrusionOk="0">
                  <a:moveTo>
                    <a:pt x="256" y="234"/>
                  </a:moveTo>
                  <a:lnTo>
                    <a:pt x="262" y="271"/>
                  </a:lnTo>
                  <a:lnTo>
                    <a:pt x="263" y="308"/>
                  </a:lnTo>
                  <a:lnTo>
                    <a:pt x="260" y="342"/>
                  </a:lnTo>
                  <a:lnTo>
                    <a:pt x="255" y="375"/>
                  </a:lnTo>
                  <a:lnTo>
                    <a:pt x="249" y="407"/>
                  </a:lnTo>
                  <a:lnTo>
                    <a:pt x="242" y="440"/>
                  </a:lnTo>
                  <a:lnTo>
                    <a:pt x="234" y="472"/>
                  </a:lnTo>
                  <a:lnTo>
                    <a:pt x="228" y="503"/>
                  </a:lnTo>
                  <a:lnTo>
                    <a:pt x="225" y="537"/>
                  </a:lnTo>
                  <a:lnTo>
                    <a:pt x="223" y="570"/>
                  </a:lnTo>
                  <a:lnTo>
                    <a:pt x="219" y="607"/>
                  </a:lnTo>
                  <a:lnTo>
                    <a:pt x="216" y="641"/>
                  </a:lnTo>
                  <a:lnTo>
                    <a:pt x="212" y="672"/>
                  </a:lnTo>
                  <a:lnTo>
                    <a:pt x="205" y="703"/>
                  </a:lnTo>
                  <a:lnTo>
                    <a:pt x="196" y="726"/>
                  </a:lnTo>
                  <a:lnTo>
                    <a:pt x="185" y="746"/>
                  </a:lnTo>
                  <a:lnTo>
                    <a:pt x="168" y="743"/>
                  </a:lnTo>
                  <a:lnTo>
                    <a:pt x="152" y="734"/>
                  </a:lnTo>
                  <a:lnTo>
                    <a:pt x="137" y="717"/>
                  </a:lnTo>
                  <a:lnTo>
                    <a:pt x="122" y="695"/>
                  </a:lnTo>
                  <a:lnTo>
                    <a:pt x="108" y="667"/>
                  </a:lnTo>
                  <a:lnTo>
                    <a:pt x="96" y="638"/>
                  </a:lnTo>
                  <a:lnTo>
                    <a:pt x="83" y="607"/>
                  </a:lnTo>
                  <a:lnTo>
                    <a:pt x="70" y="573"/>
                  </a:lnTo>
                  <a:lnTo>
                    <a:pt x="56" y="525"/>
                  </a:lnTo>
                  <a:lnTo>
                    <a:pt x="41" y="477"/>
                  </a:lnTo>
                  <a:lnTo>
                    <a:pt x="28" y="429"/>
                  </a:lnTo>
                  <a:lnTo>
                    <a:pt x="17" y="375"/>
                  </a:lnTo>
                  <a:lnTo>
                    <a:pt x="7" y="325"/>
                  </a:lnTo>
                  <a:lnTo>
                    <a:pt x="2" y="268"/>
                  </a:lnTo>
                  <a:lnTo>
                    <a:pt x="0" y="209"/>
                  </a:lnTo>
                  <a:lnTo>
                    <a:pt x="3" y="146"/>
                  </a:lnTo>
                  <a:lnTo>
                    <a:pt x="14" y="113"/>
                  </a:lnTo>
                  <a:lnTo>
                    <a:pt x="27" y="79"/>
                  </a:lnTo>
                  <a:lnTo>
                    <a:pt x="41" y="50"/>
                  </a:lnTo>
                  <a:lnTo>
                    <a:pt x="56" y="28"/>
                  </a:lnTo>
                  <a:lnTo>
                    <a:pt x="71" y="11"/>
                  </a:lnTo>
                  <a:lnTo>
                    <a:pt x="87" y="2"/>
                  </a:lnTo>
                  <a:lnTo>
                    <a:pt x="105" y="0"/>
                  </a:lnTo>
                  <a:lnTo>
                    <a:pt x="123" y="11"/>
                  </a:lnTo>
                  <a:lnTo>
                    <a:pt x="142" y="25"/>
                  </a:lnTo>
                  <a:lnTo>
                    <a:pt x="161" y="42"/>
                  </a:lnTo>
                  <a:lnTo>
                    <a:pt x="179" y="65"/>
                  </a:lnTo>
                  <a:lnTo>
                    <a:pt x="197" y="87"/>
                  </a:lnTo>
                  <a:lnTo>
                    <a:pt x="214" y="118"/>
                  </a:lnTo>
                  <a:lnTo>
                    <a:pt x="230" y="149"/>
                  </a:lnTo>
                  <a:lnTo>
                    <a:pt x="244" y="189"/>
                  </a:lnTo>
                  <a:lnTo>
                    <a:pt x="256" y="234"/>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71" name="Google Shape;371;p17"/>
            <p:cNvSpPr/>
            <p:nvPr/>
          </p:nvSpPr>
          <p:spPr>
            <a:xfrm>
              <a:off x="5865095" y="6266083"/>
              <a:ext cx="122846" cy="98888"/>
            </a:xfrm>
            <a:custGeom>
              <a:avLst/>
              <a:gdLst/>
              <a:ahLst/>
              <a:cxnLst/>
              <a:rect l="l" t="t" r="r" b="b"/>
              <a:pathLst>
                <a:path w="175" h="379" extrusionOk="0">
                  <a:moveTo>
                    <a:pt x="158" y="28"/>
                  </a:moveTo>
                  <a:lnTo>
                    <a:pt x="169" y="68"/>
                  </a:lnTo>
                  <a:lnTo>
                    <a:pt x="174" y="113"/>
                  </a:lnTo>
                  <a:lnTo>
                    <a:pt x="175" y="164"/>
                  </a:lnTo>
                  <a:lnTo>
                    <a:pt x="172" y="212"/>
                  </a:lnTo>
                  <a:lnTo>
                    <a:pt x="169" y="240"/>
                  </a:lnTo>
                  <a:lnTo>
                    <a:pt x="163" y="266"/>
                  </a:lnTo>
                  <a:lnTo>
                    <a:pt x="156" y="291"/>
                  </a:lnTo>
                  <a:lnTo>
                    <a:pt x="149" y="311"/>
                  </a:lnTo>
                  <a:lnTo>
                    <a:pt x="139" y="331"/>
                  </a:lnTo>
                  <a:lnTo>
                    <a:pt x="130" y="348"/>
                  </a:lnTo>
                  <a:lnTo>
                    <a:pt x="120" y="362"/>
                  </a:lnTo>
                  <a:lnTo>
                    <a:pt x="110" y="370"/>
                  </a:lnTo>
                  <a:lnTo>
                    <a:pt x="97" y="376"/>
                  </a:lnTo>
                  <a:lnTo>
                    <a:pt x="85" y="379"/>
                  </a:lnTo>
                  <a:lnTo>
                    <a:pt x="73" y="376"/>
                  </a:lnTo>
                  <a:lnTo>
                    <a:pt x="61" y="373"/>
                  </a:lnTo>
                  <a:lnTo>
                    <a:pt x="49" y="365"/>
                  </a:lnTo>
                  <a:lnTo>
                    <a:pt x="39" y="353"/>
                  </a:lnTo>
                  <a:lnTo>
                    <a:pt x="28" y="339"/>
                  </a:lnTo>
                  <a:lnTo>
                    <a:pt x="19" y="322"/>
                  </a:lnTo>
                  <a:lnTo>
                    <a:pt x="9" y="291"/>
                  </a:lnTo>
                  <a:lnTo>
                    <a:pt x="3" y="257"/>
                  </a:lnTo>
                  <a:lnTo>
                    <a:pt x="0" y="218"/>
                  </a:lnTo>
                  <a:lnTo>
                    <a:pt x="2" y="175"/>
                  </a:lnTo>
                  <a:lnTo>
                    <a:pt x="10" y="130"/>
                  </a:lnTo>
                  <a:lnTo>
                    <a:pt x="22" y="96"/>
                  </a:lnTo>
                  <a:lnTo>
                    <a:pt x="36" y="71"/>
                  </a:lnTo>
                  <a:lnTo>
                    <a:pt x="51" y="48"/>
                  </a:lnTo>
                  <a:lnTo>
                    <a:pt x="66" y="31"/>
                  </a:lnTo>
                  <a:lnTo>
                    <a:pt x="83" y="20"/>
                  </a:lnTo>
                  <a:lnTo>
                    <a:pt x="100" y="9"/>
                  </a:lnTo>
                  <a:lnTo>
                    <a:pt x="117" y="0"/>
                  </a:lnTo>
                  <a:lnTo>
                    <a:pt x="123" y="0"/>
                  </a:lnTo>
                  <a:lnTo>
                    <a:pt x="129" y="0"/>
                  </a:lnTo>
                  <a:lnTo>
                    <a:pt x="134" y="0"/>
                  </a:lnTo>
                  <a:lnTo>
                    <a:pt x="139" y="3"/>
                  </a:lnTo>
                  <a:lnTo>
                    <a:pt x="145" y="6"/>
                  </a:lnTo>
                  <a:lnTo>
                    <a:pt x="150" y="11"/>
                  </a:lnTo>
                  <a:lnTo>
                    <a:pt x="154" y="20"/>
                  </a:lnTo>
                  <a:lnTo>
                    <a:pt x="158" y="28"/>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72" name="Google Shape;372;p17"/>
            <p:cNvSpPr/>
            <p:nvPr/>
          </p:nvSpPr>
          <p:spPr>
            <a:xfrm>
              <a:off x="6356478" y="6357665"/>
              <a:ext cx="122846" cy="113500"/>
            </a:xfrm>
            <a:custGeom>
              <a:avLst/>
              <a:gdLst/>
              <a:ahLst/>
              <a:cxnLst/>
              <a:rect l="l" t="t" r="r" b="b"/>
              <a:pathLst>
                <a:path w="171" h="435" extrusionOk="0">
                  <a:moveTo>
                    <a:pt x="169" y="79"/>
                  </a:moveTo>
                  <a:lnTo>
                    <a:pt x="171" y="141"/>
                  </a:lnTo>
                  <a:lnTo>
                    <a:pt x="167" y="200"/>
                  </a:lnTo>
                  <a:lnTo>
                    <a:pt x="158" y="257"/>
                  </a:lnTo>
                  <a:lnTo>
                    <a:pt x="145" y="308"/>
                  </a:lnTo>
                  <a:lnTo>
                    <a:pt x="134" y="342"/>
                  </a:lnTo>
                  <a:lnTo>
                    <a:pt x="121" y="370"/>
                  </a:lnTo>
                  <a:lnTo>
                    <a:pt x="107" y="392"/>
                  </a:lnTo>
                  <a:lnTo>
                    <a:pt x="93" y="409"/>
                  </a:lnTo>
                  <a:lnTo>
                    <a:pt x="77" y="424"/>
                  </a:lnTo>
                  <a:lnTo>
                    <a:pt x="61" y="432"/>
                  </a:lnTo>
                  <a:lnTo>
                    <a:pt x="44" y="435"/>
                  </a:lnTo>
                  <a:lnTo>
                    <a:pt x="27" y="429"/>
                  </a:lnTo>
                  <a:lnTo>
                    <a:pt x="20" y="418"/>
                  </a:lnTo>
                  <a:lnTo>
                    <a:pt x="12" y="404"/>
                  </a:lnTo>
                  <a:lnTo>
                    <a:pt x="6" y="387"/>
                  </a:lnTo>
                  <a:lnTo>
                    <a:pt x="2" y="364"/>
                  </a:lnTo>
                  <a:lnTo>
                    <a:pt x="0" y="325"/>
                  </a:lnTo>
                  <a:lnTo>
                    <a:pt x="0" y="285"/>
                  </a:lnTo>
                  <a:lnTo>
                    <a:pt x="2" y="248"/>
                  </a:lnTo>
                  <a:lnTo>
                    <a:pt x="6" y="214"/>
                  </a:lnTo>
                  <a:lnTo>
                    <a:pt x="11" y="180"/>
                  </a:lnTo>
                  <a:lnTo>
                    <a:pt x="19" y="147"/>
                  </a:lnTo>
                  <a:lnTo>
                    <a:pt x="27" y="115"/>
                  </a:lnTo>
                  <a:lnTo>
                    <a:pt x="36" y="87"/>
                  </a:lnTo>
                  <a:lnTo>
                    <a:pt x="46" y="62"/>
                  </a:lnTo>
                  <a:lnTo>
                    <a:pt x="59" y="42"/>
                  </a:lnTo>
                  <a:lnTo>
                    <a:pt x="70" y="25"/>
                  </a:lnTo>
                  <a:lnTo>
                    <a:pt x="83" y="11"/>
                  </a:lnTo>
                  <a:lnTo>
                    <a:pt x="97" y="2"/>
                  </a:lnTo>
                  <a:lnTo>
                    <a:pt x="111" y="0"/>
                  </a:lnTo>
                  <a:lnTo>
                    <a:pt x="124" y="0"/>
                  </a:lnTo>
                  <a:lnTo>
                    <a:pt x="139" y="8"/>
                  </a:lnTo>
                  <a:lnTo>
                    <a:pt x="148" y="19"/>
                  </a:lnTo>
                  <a:lnTo>
                    <a:pt x="157" y="36"/>
                  </a:lnTo>
                  <a:lnTo>
                    <a:pt x="163" y="56"/>
                  </a:lnTo>
                  <a:lnTo>
                    <a:pt x="169" y="79"/>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73" name="Google Shape;373;p17"/>
            <p:cNvSpPr/>
            <p:nvPr/>
          </p:nvSpPr>
          <p:spPr>
            <a:xfrm>
              <a:off x="5832767" y="6378278"/>
              <a:ext cx="103449" cy="81668"/>
            </a:xfrm>
            <a:custGeom>
              <a:avLst/>
              <a:gdLst/>
              <a:ahLst/>
              <a:cxnLst/>
              <a:rect l="l" t="t" r="r" b="b"/>
              <a:pathLst>
                <a:path w="151" h="313" extrusionOk="0">
                  <a:moveTo>
                    <a:pt x="143" y="62"/>
                  </a:moveTo>
                  <a:lnTo>
                    <a:pt x="151" y="110"/>
                  </a:lnTo>
                  <a:lnTo>
                    <a:pt x="151" y="164"/>
                  </a:lnTo>
                  <a:lnTo>
                    <a:pt x="147" y="217"/>
                  </a:lnTo>
                  <a:lnTo>
                    <a:pt x="141" y="265"/>
                  </a:lnTo>
                  <a:lnTo>
                    <a:pt x="131" y="288"/>
                  </a:lnTo>
                  <a:lnTo>
                    <a:pt x="120" y="302"/>
                  </a:lnTo>
                  <a:lnTo>
                    <a:pt x="108" y="311"/>
                  </a:lnTo>
                  <a:lnTo>
                    <a:pt x="95" y="313"/>
                  </a:lnTo>
                  <a:lnTo>
                    <a:pt x="83" y="313"/>
                  </a:lnTo>
                  <a:lnTo>
                    <a:pt x="70" y="311"/>
                  </a:lnTo>
                  <a:lnTo>
                    <a:pt x="58" y="302"/>
                  </a:lnTo>
                  <a:lnTo>
                    <a:pt x="47" y="294"/>
                  </a:lnTo>
                  <a:lnTo>
                    <a:pt x="38" y="280"/>
                  </a:lnTo>
                  <a:lnTo>
                    <a:pt x="30" y="265"/>
                  </a:lnTo>
                  <a:lnTo>
                    <a:pt x="23" y="246"/>
                  </a:lnTo>
                  <a:lnTo>
                    <a:pt x="16" y="226"/>
                  </a:lnTo>
                  <a:lnTo>
                    <a:pt x="11" y="203"/>
                  </a:lnTo>
                  <a:lnTo>
                    <a:pt x="6" y="181"/>
                  </a:lnTo>
                  <a:lnTo>
                    <a:pt x="2" y="158"/>
                  </a:lnTo>
                  <a:lnTo>
                    <a:pt x="0" y="133"/>
                  </a:lnTo>
                  <a:lnTo>
                    <a:pt x="1" y="104"/>
                  </a:lnTo>
                  <a:lnTo>
                    <a:pt x="4" y="79"/>
                  </a:lnTo>
                  <a:lnTo>
                    <a:pt x="8" y="56"/>
                  </a:lnTo>
                  <a:lnTo>
                    <a:pt x="14" y="36"/>
                  </a:lnTo>
                  <a:lnTo>
                    <a:pt x="29" y="17"/>
                  </a:lnTo>
                  <a:lnTo>
                    <a:pt x="45" y="5"/>
                  </a:lnTo>
                  <a:lnTo>
                    <a:pt x="62" y="0"/>
                  </a:lnTo>
                  <a:lnTo>
                    <a:pt x="80" y="3"/>
                  </a:lnTo>
                  <a:lnTo>
                    <a:pt x="97" y="8"/>
                  </a:lnTo>
                  <a:lnTo>
                    <a:pt x="113" y="22"/>
                  </a:lnTo>
                  <a:lnTo>
                    <a:pt x="129" y="39"/>
                  </a:lnTo>
                  <a:lnTo>
                    <a:pt x="143" y="62"/>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74" name="Google Shape;374;p17"/>
            <p:cNvSpPr/>
            <p:nvPr/>
          </p:nvSpPr>
          <p:spPr>
            <a:xfrm>
              <a:off x="6440531" y="6445334"/>
              <a:ext cx="135777" cy="93670"/>
            </a:xfrm>
            <a:custGeom>
              <a:avLst/>
              <a:gdLst/>
              <a:ahLst/>
              <a:cxnLst/>
              <a:rect l="l" t="t" r="r" b="b"/>
              <a:pathLst>
                <a:path w="189" h="359" extrusionOk="0">
                  <a:moveTo>
                    <a:pt x="173" y="25"/>
                  </a:moveTo>
                  <a:lnTo>
                    <a:pt x="181" y="71"/>
                  </a:lnTo>
                  <a:lnTo>
                    <a:pt x="187" y="119"/>
                  </a:lnTo>
                  <a:lnTo>
                    <a:pt x="189" y="167"/>
                  </a:lnTo>
                  <a:lnTo>
                    <a:pt x="186" y="215"/>
                  </a:lnTo>
                  <a:lnTo>
                    <a:pt x="168" y="257"/>
                  </a:lnTo>
                  <a:lnTo>
                    <a:pt x="149" y="291"/>
                  </a:lnTo>
                  <a:lnTo>
                    <a:pt x="129" y="319"/>
                  </a:lnTo>
                  <a:lnTo>
                    <a:pt x="108" y="339"/>
                  </a:lnTo>
                  <a:lnTo>
                    <a:pt x="86" y="353"/>
                  </a:lnTo>
                  <a:lnTo>
                    <a:pt x="63" y="359"/>
                  </a:lnTo>
                  <a:lnTo>
                    <a:pt x="41" y="356"/>
                  </a:lnTo>
                  <a:lnTo>
                    <a:pt x="18" y="348"/>
                  </a:lnTo>
                  <a:lnTo>
                    <a:pt x="3" y="311"/>
                  </a:lnTo>
                  <a:lnTo>
                    <a:pt x="0" y="260"/>
                  </a:lnTo>
                  <a:lnTo>
                    <a:pt x="2" y="206"/>
                  </a:lnTo>
                  <a:lnTo>
                    <a:pt x="2" y="155"/>
                  </a:lnTo>
                  <a:lnTo>
                    <a:pt x="13" y="121"/>
                  </a:lnTo>
                  <a:lnTo>
                    <a:pt x="24" y="93"/>
                  </a:lnTo>
                  <a:lnTo>
                    <a:pt x="37" y="71"/>
                  </a:lnTo>
                  <a:lnTo>
                    <a:pt x="51" y="51"/>
                  </a:lnTo>
                  <a:lnTo>
                    <a:pt x="65" y="37"/>
                  </a:lnTo>
                  <a:lnTo>
                    <a:pt x="79" y="23"/>
                  </a:lnTo>
                  <a:lnTo>
                    <a:pt x="94" y="11"/>
                  </a:lnTo>
                  <a:lnTo>
                    <a:pt x="109" y="0"/>
                  </a:lnTo>
                  <a:lnTo>
                    <a:pt x="117" y="0"/>
                  </a:lnTo>
                  <a:lnTo>
                    <a:pt x="126" y="0"/>
                  </a:lnTo>
                  <a:lnTo>
                    <a:pt x="134" y="0"/>
                  </a:lnTo>
                  <a:lnTo>
                    <a:pt x="142" y="3"/>
                  </a:lnTo>
                  <a:lnTo>
                    <a:pt x="150" y="8"/>
                  </a:lnTo>
                  <a:lnTo>
                    <a:pt x="158" y="14"/>
                  </a:lnTo>
                  <a:lnTo>
                    <a:pt x="166" y="20"/>
                  </a:lnTo>
                  <a:lnTo>
                    <a:pt x="173" y="25"/>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75" name="Google Shape;375;p17"/>
            <p:cNvSpPr/>
            <p:nvPr/>
          </p:nvSpPr>
          <p:spPr>
            <a:xfrm>
              <a:off x="6253029" y="6462294"/>
              <a:ext cx="174571" cy="194646"/>
            </a:xfrm>
            <a:custGeom>
              <a:avLst/>
              <a:gdLst/>
              <a:ahLst/>
              <a:cxnLst/>
              <a:rect l="l" t="t" r="r" b="b"/>
              <a:pathLst>
                <a:path w="244" h="746" extrusionOk="0">
                  <a:moveTo>
                    <a:pt x="227" y="246"/>
                  </a:moveTo>
                  <a:lnTo>
                    <a:pt x="238" y="271"/>
                  </a:lnTo>
                  <a:lnTo>
                    <a:pt x="243" y="302"/>
                  </a:lnTo>
                  <a:lnTo>
                    <a:pt x="244" y="336"/>
                  </a:lnTo>
                  <a:lnTo>
                    <a:pt x="242" y="373"/>
                  </a:lnTo>
                  <a:lnTo>
                    <a:pt x="233" y="430"/>
                  </a:lnTo>
                  <a:lnTo>
                    <a:pt x="223" y="486"/>
                  </a:lnTo>
                  <a:lnTo>
                    <a:pt x="209" y="540"/>
                  </a:lnTo>
                  <a:lnTo>
                    <a:pt x="194" y="588"/>
                  </a:lnTo>
                  <a:lnTo>
                    <a:pt x="177" y="636"/>
                  </a:lnTo>
                  <a:lnTo>
                    <a:pt x="159" y="678"/>
                  </a:lnTo>
                  <a:lnTo>
                    <a:pt x="140" y="715"/>
                  </a:lnTo>
                  <a:lnTo>
                    <a:pt x="120" y="746"/>
                  </a:lnTo>
                  <a:lnTo>
                    <a:pt x="106" y="743"/>
                  </a:lnTo>
                  <a:lnTo>
                    <a:pt x="93" y="732"/>
                  </a:lnTo>
                  <a:lnTo>
                    <a:pt x="79" y="715"/>
                  </a:lnTo>
                  <a:lnTo>
                    <a:pt x="67" y="695"/>
                  </a:lnTo>
                  <a:lnTo>
                    <a:pt x="56" y="673"/>
                  </a:lnTo>
                  <a:lnTo>
                    <a:pt x="44" y="650"/>
                  </a:lnTo>
                  <a:lnTo>
                    <a:pt x="33" y="627"/>
                  </a:lnTo>
                  <a:lnTo>
                    <a:pt x="21" y="605"/>
                  </a:lnTo>
                  <a:lnTo>
                    <a:pt x="10" y="551"/>
                  </a:lnTo>
                  <a:lnTo>
                    <a:pt x="3" y="492"/>
                  </a:lnTo>
                  <a:lnTo>
                    <a:pt x="0" y="430"/>
                  </a:lnTo>
                  <a:lnTo>
                    <a:pt x="0" y="367"/>
                  </a:lnTo>
                  <a:lnTo>
                    <a:pt x="2" y="302"/>
                  </a:lnTo>
                  <a:lnTo>
                    <a:pt x="7" y="240"/>
                  </a:lnTo>
                  <a:lnTo>
                    <a:pt x="16" y="181"/>
                  </a:lnTo>
                  <a:lnTo>
                    <a:pt x="26" y="130"/>
                  </a:lnTo>
                  <a:lnTo>
                    <a:pt x="34" y="102"/>
                  </a:lnTo>
                  <a:lnTo>
                    <a:pt x="42" y="73"/>
                  </a:lnTo>
                  <a:lnTo>
                    <a:pt x="52" y="48"/>
                  </a:lnTo>
                  <a:lnTo>
                    <a:pt x="62" y="28"/>
                  </a:lnTo>
                  <a:lnTo>
                    <a:pt x="73" y="14"/>
                  </a:lnTo>
                  <a:lnTo>
                    <a:pt x="84" y="3"/>
                  </a:lnTo>
                  <a:lnTo>
                    <a:pt x="97" y="0"/>
                  </a:lnTo>
                  <a:lnTo>
                    <a:pt x="111" y="6"/>
                  </a:lnTo>
                  <a:lnTo>
                    <a:pt x="127" y="28"/>
                  </a:lnTo>
                  <a:lnTo>
                    <a:pt x="143" y="51"/>
                  </a:lnTo>
                  <a:lnTo>
                    <a:pt x="157" y="79"/>
                  </a:lnTo>
                  <a:lnTo>
                    <a:pt x="172" y="110"/>
                  </a:lnTo>
                  <a:lnTo>
                    <a:pt x="186" y="144"/>
                  </a:lnTo>
                  <a:lnTo>
                    <a:pt x="200" y="178"/>
                  </a:lnTo>
                  <a:lnTo>
                    <a:pt x="213" y="212"/>
                  </a:lnTo>
                  <a:lnTo>
                    <a:pt x="227" y="246"/>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76" name="Google Shape;376;p17"/>
            <p:cNvSpPr/>
            <p:nvPr/>
          </p:nvSpPr>
          <p:spPr>
            <a:xfrm>
              <a:off x="6453462" y="6558051"/>
              <a:ext cx="135777" cy="91582"/>
            </a:xfrm>
            <a:custGeom>
              <a:avLst/>
              <a:gdLst/>
              <a:ahLst/>
              <a:cxnLst/>
              <a:rect l="l" t="t" r="r" b="b"/>
              <a:pathLst>
                <a:path w="188" h="351" extrusionOk="0">
                  <a:moveTo>
                    <a:pt x="175" y="82"/>
                  </a:moveTo>
                  <a:lnTo>
                    <a:pt x="182" y="111"/>
                  </a:lnTo>
                  <a:lnTo>
                    <a:pt x="186" y="142"/>
                  </a:lnTo>
                  <a:lnTo>
                    <a:pt x="188" y="176"/>
                  </a:lnTo>
                  <a:lnTo>
                    <a:pt x="186" y="210"/>
                  </a:lnTo>
                  <a:lnTo>
                    <a:pt x="184" y="235"/>
                  </a:lnTo>
                  <a:lnTo>
                    <a:pt x="178" y="258"/>
                  </a:lnTo>
                  <a:lnTo>
                    <a:pt x="173" y="277"/>
                  </a:lnTo>
                  <a:lnTo>
                    <a:pt x="166" y="297"/>
                  </a:lnTo>
                  <a:lnTo>
                    <a:pt x="158" y="314"/>
                  </a:lnTo>
                  <a:lnTo>
                    <a:pt x="150" y="328"/>
                  </a:lnTo>
                  <a:lnTo>
                    <a:pt x="140" y="340"/>
                  </a:lnTo>
                  <a:lnTo>
                    <a:pt x="132" y="348"/>
                  </a:lnTo>
                  <a:lnTo>
                    <a:pt x="112" y="351"/>
                  </a:lnTo>
                  <a:lnTo>
                    <a:pt x="92" y="342"/>
                  </a:lnTo>
                  <a:lnTo>
                    <a:pt x="74" y="331"/>
                  </a:lnTo>
                  <a:lnTo>
                    <a:pt x="57" y="311"/>
                  </a:lnTo>
                  <a:lnTo>
                    <a:pt x="41" y="283"/>
                  </a:lnTo>
                  <a:lnTo>
                    <a:pt x="26" y="252"/>
                  </a:lnTo>
                  <a:lnTo>
                    <a:pt x="15" y="212"/>
                  </a:lnTo>
                  <a:lnTo>
                    <a:pt x="4" y="167"/>
                  </a:lnTo>
                  <a:lnTo>
                    <a:pt x="1" y="145"/>
                  </a:lnTo>
                  <a:lnTo>
                    <a:pt x="0" y="119"/>
                  </a:lnTo>
                  <a:lnTo>
                    <a:pt x="2" y="94"/>
                  </a:lnTo>
                  <a:lnTo>
                    <a:pt x="5" y="71"/>
                  </a:lnTo>
                  <a:lnTo>
                    <a:pt x="14" y="51"/>
                  </a:lnTo>
                  <a:lnTo>
                    <a:pt x="23" y="31"/>
                  </a:lnTo>
                  <a:lnTo>
                    <a:pt x="33" y="20"/>
                  </a:lnTo>
                  <a:lnTo>
                    <a:pt x="43" y="9"/>
                  </a:lnTo>
                  <a:lnTo>
                    <a:pt x="55" y="3"/>
                  </a:lnTo>
                  <a:lnTo>
                    <a:pt x="66" y="0"/>
                  </a:lnTo>
                  <a:lnTo>
                    <a:pt x="78" y="0"/>
                  </a:lnTo>
                  <a:lnTo>
                    <a:pt x="90" y="3"/>
                  </a:lnTo>
                  <a:lnTo>
                    <a:pt x="101" y="6"/>
                  </a:lnTo>
                  <a:lnTo>
                    <a:pt x="113" y="15"/>
                  </a:lnTo>
                  <a:lnTo>
                    <a:pt x="125" y="23"/>
                  </a:lnTo>
                  <a:lnTo>
                    <a:pt x="135" y="31"/>
                  </a:lnTo>
                  <a:lnTo>
                    <a:pt x="147" y="43"/>
                  </a:lnTo>
                  <a:lnTo>
                    <a:pt x="156" y="57"/>
                  </a:lnTo>
                  <a:lnTo>
                    <a:pt x="167" y="68"/>
                  </a:lnTo>
                  <a:lnTo>
                    <a:pt x="175" y="82"/>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77" name="Google Shape;377;p17"/>
            <p:cNvSpPr/>
            <p:nvPr/>
          </p:nvSpPr>
          <p:spPr>
            <a:xfrm>
              <a:off x="6395271" y="6639197"/>
              <a:ext cx="90518" cy="84798"/>
            </a:xfrm>
            <a:custGeom>
              <a:avLst/>
              <a:gdLst/>
              <a:ahLst/>
              <a:cxnLst/>
              <a:rect l="l" t="t" r="r" b="b"/>
              <a:pathLst>
                <a:path w="127" h="325" extrusionOk="0">
                  <a:moveTo>
                    <a:pt x="122" y="111"/>
                  </a:moveTo>
                  <a:lnTo>
                    <a:pt x="125" y="144"/>
                  </a:lnTo>
                  <a:lnTo>
                    <a:pt x="127" y="178"/>
                  </a:lnTo>
                  <a:lnTo>
                    <a:pt x="127" y="215"/>
                  </a:lnTo>
                  <a:lnTo>
                    <a:pt x="123" y="246"/>
                  </a:lnTo>
                  <a:lnTo>
                    <a:pt x="119" y="266"/>
                  </a:lnTo>
                  <a:lnTo>
                    <a:pt x="115" y="283"/>
                  </a:lnTo>
                  <a:lnTo>
                    <a:pt x="108" y="297"/>
                  </a:lnTo>
                  <a:lnTo>
                    <a:pt x="102" y="308"/>
                  </a:lnTo>
                  <a:lnTo>
                    <a:pt x="95" y="317"/>
                  </a:lnTo>
                  <a:lnTo>
                    <a:pt x="87" y="323"/>
                  </a:lnTo>
                  <a:lnTo>
                    <a:pt x="80" y="325"/>
                  </a:lnTo>
                  <a:lnTo>
                    <a:pt x="71" y="325"/>
                  </a:lnTo>
                  <a:lnTo>
                    <a:pt x="61" y="323"/>
                  </a:lnTo>
                  <a:lnTo>
                    <a:pt x="50" y="317"/>
                  </a:lnTo>
                  <a:lnTo>
                    <a:pt x="41" y="306"/>
                  </a:lnTo>
                  <a:lnTo>
                    <a:pt x="32" y="291"/>
                  </a:lnTo>
                  <a:lnTo>
                    <a:pt x="24" y="274"/>
                  </a:lnTo>
                  <a:lnTo>
                    <a:pt x="17" y="255"/>
                  </a:lnTo>
                  <a:lnTo>
                    <a:pt x="10" y="232"/>
                  </a:lnTo>
                  <a:lnTo>
                    <a:pt x="5" y="207"/>
                  </a:lnTo>
                  <a:lnTo>
                    <a:pt x="2" y="167"/>
                  </a:lnTo>
                  <a:lnTo>
                    <a:pt x="0" y="128"/>
                  </a:lnTo>
                  <a:lnTo>
                    <a:pt x="2" y="88"/>
                  </a:lnTo>
                  <a:lnTo>
                    <a:pt x="7" y="51"/>
                  </a:lnTo>
                  <a:lnTo>
                    <a:pt x="13" y="29"/>
                  </a:lnTo>
                  <a:lnTo>
                    <a:pt x="22" y="12"/>
                  </a:lnTo>
                  <a:lnTo>
                    <a:pt x="31" y="3"/>
                  </a:lnTo>
                  <a:lnTo>
                    <a:pt x="41" y="0"/>
                  </a:lnTo>
                  <a:lnTo>
                    <a:pt x="51" y="3"/>
                  </a:lnTo>
                  <a:lnTo>
                    <a:pt x="62" y="6"/>
                  </a:lnTo>
                  <a:lnTo>
                    <a:pt x="73" y="12"/>
                  </a:lnTo>
                  <a:lnTo>
                    <a:pt x="82" y="17"/>
                  </a:lnTo>
                  <a:lnTo>
                    <a:pt x="88" y="23"/>
                  </a:lnTo>
                  <a:lnTo>
                    <a:pt x="94" y="31"/>
                  </a:lnTo>
                  <a:lnTo>
                    <a:pt x="100" y="43"/>
                  </a:lnTo>
                  <a:lnTo>
                    <a:pt x="105" y="54"/>
                  </a:lnTo>
                  <a:lnTo>
                    <a:pt x="110" y="65"/>
                  </a:lnTo>
                  <a:lnTo>
                    <a:pt x="115" y="79"/>
                  </a:lnTo>
                  <a:lnTo>
                    <a:pt x="119" y="94"/>
                  </a:lnTo>
                  <a:lnTo>
                    <a:pt x="122" y="111"/>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78" name="Google Shape;378;p17"/>
            <p:cNvSpPr/>
            <p:nvPr/>
          </p:nvSpPr>
          <p:spPr>
            <a:xfrm>
              <a:off x="6873723" y="6133275"/>
              <a:ext cx="84053" cy="109846"/>
            </a:xfrm>
            <a:custGeom>
              <a:avLst/>
              <a:gdLst/>
              <a:ahLst/>
              <a:cxnLst/>
              <a:rect l="l" t="t" r="r" b="b"/>
              <a:pathLst>
                <a:path w="117" h="421" extrusionOk="0">
                  <a:moveTo>
                    <a:pt x="115" y="99"/>
                  </a:moveTo>
                  <a:lnTo>
                    <a:pt x="117" y="144"/>
                  </a:lnTo>
                  <a:lnTo>
                    <a:pt x="117" y="190"/>
                  </a:lnTo>
                  <a:lnTo>
                    <a:pt x="114" y="232"/>
                  </a:lnTo>
                  <a:lnTo>
                    <a:pt x="109" y="274"/>
                  </a:lnTo>
                  <a:lnTo>
                    <a:pt x="103" y="314"/>
                  </a:lnTo>
                  <a:lnTo>
                    <a:pt x="93" y="348"/>
                  </a:lnTo>
                  <a:lnTo>
                    <a:pt x="81" y="382"/>
                  </a:lnTo>
                  <a:lnTo>
                    <a:pt x="68" y="410"/>
                  </a:lnTo>
                  <a:lnTo>
                    <a:pt x="64" y="416"/>
                  </a:lnTo>
                  <a:lnTo>
                    <a:pt x="58" y="419"/>
                  </a:lnTo>
                  <a:lnTo>
                    <a:pt x="53" y="421"/>
                  </a:lnTo>
                  <a:lnTo>
                    <a:pt x="48" y="421"/>
                  </a:lnTo>
                  <a:lnTo>
                    <a:pt x="41" y="419"/>
                  </a:lnTo>
                  <a:lnTo>
                    <a:pt x="36" y="416"/>
                  </a:lnTo>
                  <a:lnTo>
                    <a:pt x="31" y="413"/>
                  </a:lnTo>
                  <a:lnTo>
                    <a:pt x="25" y="410"/>
                  </a:lnTo>
                  <a:lnTo>
                    <a:pt x="17" y="393"/>
                  </a:lnTo>
                  <a:lnTo>
                    <a:pt x="11" y="373"/>
                  </a:lnTo>
                  <a:lnTo>
                    <a:pt x="6" y="351"/>
                  </a:lnTo>
                  <a:lnTo>
                    <a:pt x="2" y="328"/>
                  </a:lnTo>
                  <a:lnTo>
                    <a:pt x="0" y="283"/>
                  </a:lnTo>
                  <a:lnTo>
                    <a:pt x="0" y="241"/>
                  </a:lnTo>
                  <a:lnTo>
                    <a:pt x="3" y="198"/>
                  </a:lnTo>
                  <a:lnTo>
                    <a:pt x="9" y="156"/>
                  </a:lnTo>
                  <a:lnTo>
                    <a:pt x="15" y="116"/>
                  </a:lnTo>
                  <a:lnTo>
                    <a:pt x="24" y="82"/>
                  </a:lnTo>
                  <a:lnTo>
                    <a:pt x="36" y="48"/>
                  </a:lnTo>
                  <a:lnTo>
                    <a:pt x="50" y="20"/>
                  </a:lnTo>
                  <a:lnTo>
                    <a:pt x="54" y="17"/>
                  </a:lnTo>
                  <a:lnTo>
                    <a:pt x="58" y="12"/>
                  </a:lnTo>
                  <a:lnTo>
                    <a:pt x="64" y="9"/>
                  </a:lnTo>
                  <a:lnTo>
                    <a:pt x="68" y="3"/>
                  </a:lnTo>
                  <a:lnTo>
                    <a:pt x="72" y="0"/>
                  </a:lnTo>
                  <a:lnTo>
                    <a:pt x="77" y="0"/>
                  </a:lnTo>
                  <a:lnTo>
                    <a:pt x="81" y="3"/>
                  </a:lnTo>
                  <a:lnTo>
                    <a:pt x="86" y="9"/>
                  </a:lnTo>
                  <a:lnTo>
                    <a:pt x="95" y="26"/>
                  </a:lnTo>
                  <a:lnTo>
                    <a:pt x="104" y="48"/>
                  </a:lnTo>
                  <a:lnTo>
                    <a:pt x="110" y="74"/>
                  </a:lnTo>
                  <a:lnTo>
                    <a:pt x="115" y="99"/>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79" name="Google Shape;379;p17"/>
            <p:cNvSpPr/>
            <p:nvPr/>
          </p:nvSpPr>
          <p:spPr>
            <a:xfrm>
              <a:off x="6964241" y="6170848"/>
              <a:ext cx="109915" cy="106194"/>
            </a:xfrm>
            <a:custGeom>
              <a:avLst/>
              <a:gdLst/>
              <a:ahLst/>
              <a:cxnLst/>
              <a:rect l="l" t="t" r="r" b="b"/>
              <a:pathLst>
                <a:path w="150" h="407" extrusionOk="0">
                  <a:moveTo>
                    <a:pt x="150" y="145"/>
                  </a:moveTo>
                  <a:lnTo>
                    <a:pt x="150" y="176"/>
                  </a:lnTo>
                  <a:lnTo>
                    <a:pt x="148" y="207"/>
                  </a:lnTo>
                  <a:lnTo>
                    <a:pt x="143" y="238"/>
                  </a:lnTo>
                  <a:lnTo>
                    <a:pt x="136" y="266"/>
                  </a:lnTo>
                  <a:lnTo>
                    <a:pt x="129" y="292"/>
                  </a:lnTo>
                  <a:lnTo>
                    <a:pt x="119" y="314"/>
                  </a:lnTo>
                  <a:lnTo>
                    <a:pt x="110" y="337"/>
                  </a:lnTo>
                  <a:lnTo>
                    <a:pt x="100" y="357"/>
                  </a:lnTo>
                  <a:lnTo>
                    <a:pt x="91" y="371"/>
                  </a:lnTo>
                  <a:lnTo>
                    <a:pt x="81" y="385"/>
                  </a:lnTo>
                  <a:lnTo>
                    <a:pt x="71" y="396"/>
                  </a:lnTo>
                  <a:lnTo>
                    <a:pt x="60" y="405"/>
                  </a:lnTo>
                  <a:lnTo>
                    <a:pt x="50" y="407"/>
                  </a:lnTo>
                  <a:lnTo>
                    <a:pt x="39" y="407"/>
                  </a:lnTo>
                  <a:lnTo>
                    <a:pt x="29" y="399"/>
                  </a:lnTo>
                  <a:lnTo>
                    <a:pt x="18" y="388"/>
                  </a:lnTo>
                  <a:lnTo>
                    <a:pt x="7" y="342"/>
                  </a:lnTo>
                  <a:lnTo>
                    <a:pt x="1" y="289"/>
                  </a:lnTo>
                  <a:lnTo>
                    <a:pt x="0" y="235"/>
                  </a:lnTo>
                  <a:lnTo>
                    <a:pt x="6" y="184"/>
                  </a:lnTo>
                  <a:lnTo>
                    <a:pt x="14" y="153"/>
                  </a:lnTo>
                  <a:lnTo>
                    <a:pt x="23" y="125"/>
                  </a:lnTo>
                  <a:lnTo>
                    <a:pt x="34" y="102"/>
                  </a:lnTo>
                  <a:lnTo>
                    <a:pt x="44" y="80"/>
                  </a:lnTo>
                  <a:lnTo>
                    <a:pt x="56" y="60"/>
                  </a:lnTo>
                  <a:lnTo>
                    <a:pt x="68" y="40"/>
                  </a:lnTo>
                  <a:lnTo>
                    <a:pt x="79" y="20"/>
                  </a:lnTo>
                  <a:lnTo>
                    <a:pt x="90" y="0"/>
                  </a:lnTo>
                  <a:lnTo>
                    <a:pt x="99" y="6"/>
                  </a:lnTo>
                  <a:lnTo>
                    <a:pt x="109" y="20"/>
                  </a:lnTo>
                  <a:lnTo>
                    <a:pt x="118" y="34"/>
                  </a:lnTo>
                  <a:lnTo>
                    <a:pt x="127" y="54"/>
                  </a:lnTo>
                  <a:lnTo>
                    <a:pt x="134" y="74"/>
                  </a:lnTo>
                  <a:lnTo>
                    <a:pt x="141" y="97"/>
                  </a:lnTo>
                  <a:lnTo>
                    <a:pt x="146" y="122"/>
                  </a:lnTo>
                  <a:lnTo>
                    <a:pt x="150" y="145"/>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0" name="Google Shape;380;p17"/>
            <p:cNvSpPr/>
            <p:nvPr/>
          </p:nvSpPr>
          <p:spPr>
            <a:xfrm>
              <a:off x="6789671" y="6255907"/>
              <a:ext cx="187501" cy="194646"/>
            </a:xfrm>
            <a:custGeom>
              <a:avLst/>
              <a:gdLst/>
              <a:ahLst/>
              <a:cxnLst/>
              <a:rect l="l" t="t" r="r" b="b"/>
              <a:pathLst>
                <a:path w="263" h="746" extrusionOk="0">
                  <a:moveTo>
                    <a:pt x="258" y="234"/>
                  </a:moveTo>
                  <a:lnTo>
                    <a:pt x="263" y="271"/>
                  </a:lnTo>
                  <a:lnTo>
                    <a:pt x="263" y="308"/>
                  </a:lnTo>
                  <a:lnTo>
                    <a:pt x="261" y="342"/>
                  </a:lnTo>
                  <a:lnTo>
                    <a:pt x="255" y="375"/>
                  </a:lnTo>
                  <a:lnTo>
                    <a:pt x="249" y="407"/>
                  </a:lnTo>
                  <a:lnTo>
                    <a:pt x="242" y="440"/>
                  </a:lnTo>
                  <a:lnTo>
                    <a:pt x="235" y="472"/>
                  </a:lnTo>
                  <a:lnTo>
                    <a:pt x="229" y="503"/>
                  </a:lnTo>
                  <a:lnTo>
                    <a:pt x="226" y="537"/>
                  </a:lnTo>
                  <a:lnTo>
                    <a:pt x="223" y="570"/>
                  </a:lnTo>
                  <a:lnTo>
                    <a:pt x="221" y="607"/>
                  </a:lnTo>
                  <a:lnTo>
                    <a:pt x="217" y="641"/>
                  </a:lnTo>
                  <a:lnTo>
                    <a:pt x="212" y="672"/>
                  </a:lnTo>
                  <a:lnTo>
                    <a:pt x="206" y="703"/>
                  </a:lnTo>
                  <a:lnTo>
                    <a:pt x="197" y="726"/>
                  </a:lnTo>
                  <a:lnTo>
                    <a:pt x="186" y="746"/>
                  </a:lnTo>
                  <a:lnTo>
                    <a:pt x="169" y="743"/>
                  </a:lnTo>
                  <a:lnTo>
                    <a:pt x="152" y="734"/>
                  </a:lnTo>
                  <a:lnTo>
                    <a:pt x="137" y="717"/>
                  </a:lnTo>
                  <a:lnTo>
                    <a:pt x="123" y="695"/>
                  </a:lnTo>
                  <a:lnTo>
                    <a:pt x="110" y="667"/>
                  </a:lnTo>
                  <a:lnTo>
                    <a:pt x="96" y="638"/>
                  </a:lnTo>
                  <a:lnTo>
                    <a:pt x="83" y="607"/>
                  </a:lnTo>
                  <a:lnTo>
                    <a:pt x="71" y="573"/>
                  </a:lnTo>
                  <a:lnTo>
                    <a:pt x="56" y="525"/>
                  </a:lnTo>
                  <a:lnTo>
                    <a:pt x="42" y="477"/>
                  </a:lnTo>
                  <a:lnTo>
                    <a:pt x="28" y="429"/>
                  </a:lnTo>
                  <a:lnTo>
                    <a:pt x="17" y="375"/>
                  </a:lnTo>
                  <a:lnTo>
                    <a:pt x="8" y="325"/>
                  </a:lnTo>
                  <a:lnTo>
                    <a:pt x="2" y="268"/>
                  </a:lnTo>
                  <a:lnTo>
                    <a:pt x="0" y="209"/>
                  </a:lnTo>
                  <a:lnTo>
                    <a:pt x="3" y="146"/>
                  </a:lnTo>
                  <a:lnTo>
                    <a:pt x="15" y="113"/>
                  </a:lnTo>
                  <a:lnTo>
                    <a:pt x="27" y="79"/>
                  </a:lnTo>
                  <a:lnTo>
                    <a:pt x="41" y="50"/>
                  </a:lnTo>
                  <a:lnTo>
                    <a:pt x="56" y="28"/>
                  </a:lnTo>
                  <a:lnTo>
                    <a:pt x="72" y="11"/>
                  </a:lnTo>
                  <a:lnTo>
                    <a:pt x="87" y="2"/>
                  </a:lnTo>
                  <a:lnTo>
                    <a:pt x="105" y="0"/>
                  </a:lnTo>
                  <a:lnTo>
                    <a:pt x="123" y="11"/>
                  </a:lnTo>
                  <a:lnTo>
                    <a:pt x="142" y="25"/>
                  </a:lnTo>
                  <a:lnTo>
                    <a:pt x="161" y="42"/>
                  </a:lnTo>
                  <a:lnTo>
                    <a:pt x="179" y="65"/>
                  </a:lnTo>
                  <a:lnTo>
                    <a:pt x="197" y="87"/>
                  </a:lnTo>
                  <a:lnTo>
                    <a:pt x="214" y="118"/>
                  </a:lnTo>
                  <a:lnTo>
                    <a:pt x="230" y="149"/>
                  </a:lnTo>
                  <a:lnTo>
                    <a:pt x="245" y="189"/>
                  </a:lnTo>
                  <a:lnTo>
                    <a:pt x="258" y="234"/>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1" name="Google Shape;381;p17"/>
            <p:cNvSpPr/>
            <p:nvPr/>
          </p:nvSpPr>
          <p:spPr>
            <a:xfrm>
              <a:off x="7003034" y="6266083"/>
              <a:ext cx="122846" cy="98888"/>
            </a:xfrm>
            <a:custGeom>
              <a:avLst/>
              <a:gdLst/>
              <a:ahLst/>
              <a:cxnLst/>
              <a:rect l="l" t="t" r="r" b="b"/>
              <a:pathLst>
                <a:path w="175" h="379" extrusionOk="0">
                  <a:moveTo>
                    <a:pt x="158" y="28"/>
                  </a:moveTo>
                  <a:lnTo>
                    <a:pt x="169" y="68"/>
                  </a:lnTo>
                  <a:lnTo>
                    <a:pt x="175" y="113"/>
                  </a:lnTo>
                  <a:lnTo>
                    <a:pt x="175" y="164"/>
                  </a:lnTo>
                  <a:lnTo>
                    <a:pt x="172" y="212"/>
                  </a:lnTo>
                  <a:lnTo>
                    <a:pt x="169" y="240"/>
                  </a:lnTo>
                  <a:lnTo>
                    <a:pt x="164" y="266"/>
                  </a:lnTo>
                  <a:lnTo>
                    <a:pt x="156" y="291"/>
                  </a:lnTo>
                  <a:lnTo>
                    <a:pt x="149" y="311"/>
                  </a:lnTo>
                  <a:lnTo>
                    <a:pt x="140" y="331"/>
                  </a:lnTo>
                  <a:lnTo>
                    <a:pt x="131" y="348"/>
                  </a:lnTo>
                  <a:lnTo>
                    <a:pt x="120" y="362"/>
                  </a:lnTo>
                  <a:lnTo>
                    <a:pt x="110" y="370"/>
                  </a:lnTo>
                  <a:lnTo>
                    <a:pt x="98" y="376"/>
                  </a:lnTo>
                  <a:lnTo>
                    <a:pt x="85" y="379"/>
                  </a:lnTo>
                  <a:lnTo>
                    <a:pt x="74" y="376"/>
                  </a:lnTo>
                  <a:lnTo>
                    <a:pt x="61" y="373"/>
                  </a:lnTo>
                  <a:lnTo>
                    <a:pt x="50" y="365"/>
                  </a:lnTo>
                  <a:lnTo>
                    <a:pt x="39" y="353"/>
                  </a:lnTo>
                  <a:lnTo>
                    <a:pt x="28" y="339"/>
                  </a:lnTo>
                  <a:lnTo>
                    <a:pt x="19" y="322"/>
                  </a:lnTo>
                  <a:lnTo>
                    <a:pt x="9" y="291"/>
                  </a:lnTo>
                  <a:lnTo>
                    <a:pt x="3" y="257"/>
                  </a:lnTo>
                  <a:lnTo>
                    <a:pt x="0" y="218"/>
                  </a:lnTo>
                  <a:lnTo>
                    <a:pt x="2" y="175"/>
                  </a:lnTo>
                  <a:lnTo>
                    <a:pt x="10" y="130"/>
                  </a:lnTo>
                  <a:lnTo>
                    <a:pt x="22" y="96"/>
                  </a:lnTo>
                  <a:lnTo>
                    <a:pt x="36" y="71"/>
                  </a:lnTo>
                  <a:lnTo>
                    <a:pt x="51" y="48"/>
                  </a:lnTo>
                  <a:lnTo>
                    <a:pt x="66" y="31"/>
                  </a:lnTo>
                  <a:lnTo>
                    <a:pt x="83" y="20"/>
                  </a:lnTo>
                  <a:lnTo>
                    <a:pt x="100" y="9"/>
                  </a:lnTo>
                  <a:lnTo>
                    <a:pt x="117" y="0"/>
                  </a:lnTo>
                  <a:lnTo>
                    <a:pt x="124" y="0"/>
                  </a:lnTo>
                  <a:lnTo>
                    <a:pt x="129" y="0"/>
                  </a:lnTo>
                  <a:lnTo>
                    <a:pt x="134" y="0"/>
                  </a:lnTo>
                  <a:lnTo>
                    <a:pt x="139" y="3"/>
                  </a:lnTo>
                  <a:lnTo>
                    <a:pt x="145" y="6"/>
                  </a:lnTo>
                  <a:lnTo>
                    <a:pt x="150" y="11"/>
                  </a:lnTo>
                  <a:lnTo>
                    <a:pt x="154" y="20"/>
                  </a:lnTo>
                  <a:lnTo>
                    <a:pt x="158" y="28"/>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2" name="Google Shape;382;p17"/>
            <p:cNvSpPr/>
            <p:nvPr/>
          </p:nvSpPr>
          <p:spPr>
            <a:xfrm>
              <a:off x="7494418" y="6357665"/>
              <a:ext cx="122846" cy="113500"/>
            </a:xfrm>
            <a:custGeom>
              <a:avLst/>
              <a:gdLst/>
              <a:ahLst/>
              <a:cxnLst/>
              <a:rect l="l" t="t" r="r" b="b"/>
              <a:pathLst>
                <a:path w="172" h="435" extrusionOk="0">
                  <a:moveTo>
                    <a:pt x="170" y="79"/>
                  </a:moveTo>
                  <a:lnTo>
                    <a:pt x="172" y="110"/>
                  </a:lnTo>
                  <a:lnTo>
                    <a:pt x="172" y="141"/>
                  </a:lnTo>
                  <a:lnTo>
                    <a:pt x="171" y="172"/>
                  </a:lnTo>
                  <a:lnTo>
                    <a:pt x="168" y="200"/>
                  </a:lnTo>
                  <a:lnTo>
                    <a:pt x="164" y="229"/>
                  </a:lnTo>
                  <a:lnTo>
                    <a:pt x="158" y="257"/>
                  </a:lnTo>
                  <a:lnTo>
                    <a:pt x="152" y="282"/>
                  </a:lnTo>
                  <a:lnTo>
                    <a:pt x="146" y="308"/>
                  </a:lnTo>
                  <a:lnTo>
                    <a:pt x="134" y="342"/>
                  </a:lnTo>
                  <a:lnTo>
                    <a:pt x="121" y="370"/>
                  </a:lnTo>
                  <a:lnTo>
                    <a:pt x="107" y="392"/>
                  </a:lnTo>
                  <a:lnTo>
                    <a:pt x="93" y="409"/>
                  </a:lnTo>
                  <a:lnTo>
                    <a:pt x="77" y="424"/>
                  </a:lnTo>
                  <a:lnTo>
                    <a:pt x="61" y="432"/>
                  </a:lnTo>
                  <a:lnTo>
                    <a:pt x="44" y="435"/>
                  </a:lnTo>
                  <a:lnTo>
                    <a:pt x="27" y="429"/>
                  </a:lnTo>
                  <a:lnTo>
                    <a:pt x="20" y="418"/>
                  </a:lnTo>
                  <a:lnTo>
                    <a:pt x="12" y="404"/>
                  </a:lnTo>
                  <a:lnTo>
                    <a:pt x="6" y="387"/>
                  </a:lnTo>
                  <a:lnTo>
                    <a:pt x="2" y="364"/>
                  </a:lnTo>
                  <a:lnTo>
                    <a:pt x="0" y="325"/>
                  </a:lnTo>
                  <a:lnTo>
                    <a:pt x="0" y="285"/>
                  </a:lnTo>
                  <a:lnTo>
                    <a:pt x="2" y="248"/>
                  </a:lnTo>
                  <a:lnTo>
                    <a:pt x="6" y="214"/>
                  </a:lnTo>
                  <a:lnTo>
                    <a:pt x="11" y="180"/>
                  </a:lnTo>
                  <a:lnTo>
                    <a:pt x="19" y="147"/>
                  </a:lnTo>
                  <a:lnTo>
                    <a:pt x="27" y="115"/>
                  </a:lnTo>
                  <a:lnTo>
                    <a:pt x="36" y="87"/>
                  </a:lnTo>
                  <a:lnTo>
                    <a:pt x="46" y="62"/>
                  </a:lnTo>
                  <a:lnTo>
                    <a:pt x="59" y="42"/>
                  </a:lnTo>
                  <a:lnTo>
                    <a:pt x="71" y="25"/>
                  </a:lnTo>
                  <a:lnTo>
                    <a:pt x="83" y="11"/>
                  </a:lnTo>
                  <a:lnTo>
                    <a:pt x="97" y="2"/>
                  </a:lnTo>
                  <a:lnTo>
                    <a:pt x="111" y="0"/>
                  </a:lnTo>
                  <a:lnTo>
                    <a:pt x="124" y="0"/>
                  </a:lnTo>
                  <a:lnTo>
                    <a:pt x="139" y="8"/>
                  </a:lnTo>
                  <a:lnTo>
                    <a:pt x="149" y="19"/>
                  </a:lnTo>
                  <a:lnTo>
                    <a:pt x="157" y="36"/>
                  </a:lnTo>
                  <a:lnTo>
                    <a:pt x="165" y="56"/>
                  </a:lnTo>
                  <a:lnTo>
                    <a:pt x="170" y="79"/>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3" name="Google Shape;383;p17"/>
            <p:cNvSpPr/>
            <p:nvPr/>
          </p:nvSpPr>
          <p:spPr>
            <a:xfrm>
              <a:off x="6970707" y="6378278"/>
              <a:ext cx="109915" cy="81668"/>
            </a:xfrm>
            <a:custGeom>
              <a:avLst/>
              <a:gdLst/>
              <a:ahLst/>
              <a:cxnLst/>
              <a:rect l="l" t="t" r="r" b="b"/>
              <a:pathLst>
                <a:path w="152" h="313" extrusionOk="0">
                  <a:moveTo>
                    <a:pt x="143" y="62"/>
                  </a:moveTo>
                  <a:lnTo>
                    <a:pt x="152" y="110"/>
                  </a:lnTo>
                  <a:lnTo>
                    <a:pt x="152" y="164"/>
                  </a:lnTo>
                  <a:lnTo>
                    <a:pt x="147" y="217"/>
                  </a:lnTo>
                  <a:lnTo>
                    <a:pt x="141" y="265"/>
                  </a:lnTo>
                  <a:lnTo>
                    <a:pt x="131" y="288"/>
                  </a:lnTo>
                  <a:lnTo>
                    <a:pt x="120" y="302"/>
                  </a:lnTo>
                  <a:lnTo>
                    <a:pt x="108" y="311"/>
                  </a:lnTo>
                  <a:lnTo>
                    <a:pt x="96" y="313"/>
                  </a:lnTo>
                  <a:lnTo>
                    <a:pt x="83" y="313"/>
                  </a:lnTo>
                  <a:lnTo>
                    <a:pt x="70" y="311"/>
                  </a:lnTo>
                  <a:lnTo>
                    <a:pt x="59" y="302"/>
                  </a:lnTo>
                  <a:lnTo>
                    <a:pt x="47" y="294"/>
                  </a:lnTo>
                  <a:lnTo>
                    <a:pt x="38" y="280"/>
                  </a:lnTo>
                  <a:lnTo>
                    <a:pt x="30" y="265"/>
                  </a:lnTo>
                  <a:lnTo>
                    <a:pt x="23" y="246"/>
                  </a:lnTo>
                  <a:lnTo>
                    <a:pt x="16" y="226"/>
                  </a:lnTo>
                  <a:lnTo>
                    <a:pt x="11" y="203"/>
                  </a:lnTo>
                  <a:lnTo>
                    <a:pt x="6" y="181"/>
                  </a:lnTo>
                  <a:lnTo>
                    <a:pt x="3" y="158"/>
                  </a:lnTo>
                  <a:lnTo>
                    <a:pt x="0" y="133"/>
                  </a:lnTo>
                  <a:lnTo>
                    <a:pt x="1" y="104"/>
                  </a:lnTo>
                  <a:lnTo>
                    <a:pt x="4" y="79"/>
                  </a:lnTo>
                  <a:lnTo>
                    <a:pt x="8" y="56"/>
                  </a:lnTo>
                  <a:lnTo>
                    <a:pt x="14" y="36"/>
                  </a:lnTo>
                  <a:lnTo>
                    <a:pt x="29" y="17"/>
                  </a:lnTo>
                  <a:lnTo>
                    <a:pt x="46" y="5"/>
                  </a:lnTo>
                  <a:lnTo>
                    <a:pt x="63" y="0"/>
                  </a:lnTo>
                  <a:lnTo>
                    <a:pt x="81" y="3"/>
                  </a:lnTo>
                  <a:lnTo>
                    <a:pt x="98" y="8"/>
                  </a:lnTo>
                  <a:lnTo>
                    <a:pt x="115" y="22"/>
                  </a:lnTo>
                  <a:lnTo>
                    <a:pt x="129" y="39"/>
                  </a:lnTo>
                  <a:lnTo>
                    <a:pt x="143" y="62"/>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4" name="Google Shape;384;p17"/>
            <p:cNvSpPr/>
            <p:nvPr/>
          </p:nvSpPr>
          <p:spPr>
            <a:xfrm>
              <a:off x="7584936" y="6445334"/>
              <a:ext cx="135777" cy="93670"/>
            </a:xfrm>
            <a:custGeom>
              <a:avLst/>
              <a:gdLst/>
              <a:ahLst/>
              <a:cxnLst/>
              <a:rect l="l" t="t" r="r" b="b"/>
              <a:pathLst>
                <a:path w="189" h="359" extrusionOk="0">
                  <a:moveTo>
                    <a:pt x="173" y="25"/>
                  </a:moveTo>
                  <a:lnTo>
                    <a:pt x="182" y="71"/>
                  </a:lnTo>
                  <a:lnTo>
                    <a:pt x="188" y="119"/>
                  </a:lnTo>
                  <a:lnTo>
                    <a:pt x="189" y="167"/>
                  </a:lnTo>
                  <a:lnTo>
                    <a:pt x="186" y="215"/>
                  </a:lnTo>
                  <a:lnTo>
                    <a:pt x="168" y="257"/>
                  </a:lnTo>
                  <a:lnTo>
                    <a:pt x="149" y="291"/>
                  </a:lnTo>
                  <a:lnTo>
                    <a:pt x="129" y="319"/>
                  </a:lnTo>
                  <a:lnTo>
                    <a:pt x="108" y="339"/>
                  </a:lnTo>
                  <a:lnTo>
                    <a:pt x="86" y="353"/>
                  </a:lnTo>
                  <a:lnTo>
                    <a:pt x="64" y="359"/>
                  </a:lnTo>
                  <a:lnTo>
                    <a:pt x="41" y="356"/>
                  </a:lnTo>
                  <a:lnTo>
                    <a:pt x="18" y="348"/>
                  </a:lnTo>
                  <a:lnTo>
                    <a:pt x="3" y="311"/>
                  </a:lnTo>
                  <a:lnTo>
                    <a:pt x="0" y="260"/>
                  </a:lnTo>
                  <a:lnTo>
                    <a:pt x="2" y="206"/>
                  </a:lnTo>
                  <a:lnTo>
                    <a:pt x="3" y="155"/>
                  </a:lnTo>
                  <a:lnTo>
                    <a:pt x="14" y="121"/>
                  </a:lnTo>
                  <a:lnTo>
                    <a:pt x="26" y="93"/>
                  </a:lnTo>
                  <a:lnTo>
                    <a:pt x="37" y="71"/>
                  </a:lnTo>
                  <a:lnTo>
                    <a:pt x="51" y="51"/>
                  </a:lnTo>
                  <a:lnTo>
                    <a:pt x="65" y="37"/>
                  </a:lnTo>
                  <a:lnTo>
                    <a:pt x="79" y="23"/>
                  </a:lnTo>
                  <a:lnTo>
                    <a:pt x="94" y="11"/>
                  </a:lnTo>
                  <a:lnTo>
                    <a:pt x="109" y="0"/>
                  </a:lnTo>
                  <a:lnTo>
                    <a:pt x="117" y="0"/>
                  </a:lnTo>
                  <a:lnTo>
                    <a:pt x="126" y="0"/>
                  </a:lnTo>
                  <a:lnTo>
                    <a:pt x="134" y="0"/>
                  </a:lnTo>
                  <a:lnTo>
                    <a:pt x="143" y="3"/>
                  </a:lnTo>
                  <a:lnTo>
                    <a:pt x="150" y="8"/>
                  </a:lnTo>
                  <a:lnTo>
                    <a:pt x="159" y="14"/>
                  </a:lnTo>
                  <a:lnTo>
                    <a:pt x="166" y="20"/>
                  </a:lnTo>
                  <a:lnTo>
                    <a:pt x="173" y="25"/>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5" name="Google Shape;385;p17"/>
            <p:cNvSpPr/>
            <p:nvPr/>
          </p:nvSpPr>
          <p:spPr>
            <a:xfrm>
              <a:off x="7390969" y="6462294"/>
              <a:ext cx="174571" cy="194646"/>
            </a:xfrm>
            <a:custGeom>
              <a:avLst/>
              <a:gdLst/>
              <a:ahLst/>
              <a:cxnLst/>
              <a:rect l="l" t="t" r="r" b="b"/>
              <a:pathLst>
                <a:path w="245" h="746" extrusionOk="0">
                  <a:moveTo>
                    <a:pt x="227" y="246"/>
                  </a:moveTo>
                  <a:lnTo>
                    <a:pt x="238" y="271"/>
                  </a:lnTo>
                  <a:lnTo>
                    <a:pt x="243" y="302"/>
                  </a:lnTo>
                  <a:lnTo>
                    <a:pt x="245" y="336"/>
                  </a:lnTo>
                  <a:lnTo>
                    <a:pt x="243" y="373"/>
                  </a:lnTo>
                  <a:lnTo>
                    <a:pt x="235" y="430"/>
                  </a:lnTo>
                  <a:lnTo>
                    <a:pt x="223" y="486"/>
                  </a:lnTo>
                  <a:lnTo>
                    <a:pt x="210" y="540"/>
                  </a:lnTo>
                  <a:lnTo>
                    <a:pt x="194" y="588"/>
                  </a:lnTo>
                  <a:lnTo>
                    <a:pt x="179" y="636"/>
                  </a:lnTo>
                  <a:lnTo>
                    <a:pt x="160" y="678"/>
                  </a:lnTo>
                  <a:lnTo>
                    <a:pt x="140" y="715"/>
                  </a:lnTo>
                  <a:lnTo>
                    <a:pt x="120" y="746"/>
                  </a:lnTo>
                  <a:lnTo>
                    <a:pt x="106" y="743"/>
                  </a:lnTo>
                  <a:lnTo>
                    <a:pt x="93" y="732"/>
                  </a:lnTo>
                  <a:lnTo>
                    <a:pt x="80" y="715"/>
                  </a:lnTo>
                  <a:lnTo>
                    <a:pt x="69" y="695"/>
                  </a:lnTo>
                  <a:lnTo>
                    <a:pt x="57" y="673"/>
                  </a:lnTo>
                  <a:lnTo>
                    <a:pt x="45" y="650"/>
                  </a:lnTo>
                  <a:lnTo>
                    <a:pt x="34" y="627"/>
                  </a:lnTo>
                  <a:lnTo>
                    <a:pt x="22" y="605"/>
                  </a:lnTo>
                  <a:lnTo>
                    <a:pt x="12" y="551"/>
                  </a:lnTo>
                  <a:lnTo>
                    <a:pt x="4" y="492"/>
                  </a:lnTo>
                  <a:lnTo>
                    <a:pt x="0" y="430"/>
                  </a:lnTo>
                  <a:lnTo>
                    <a:pt x="0" y="367"/>
                  </a:lnTo>
                  <a:lnTo>
                    <a:pt x="2" y="302"/>
                  </a:lnTo>
                  <a:lnTo>
                    <a:pt x="8" y="240"/>
                  </a:lnTo>
                  <a:lnTo>
                    <a:pt x="16" y="181"/>
                  </a:lnTo>
                  <a:lnTo>
                    <a:pt x="26" y="130"/>
                  </a:lnTo>
                  <a:lnTo>
                    <a:pt x="34" y="102"/>
                  </a:lnTo>
                  <a:lnTo>
                    <a:pt x="43" y="73"/>
                  </a:lnTo>
                  <a:lnTo>
                    <a:pt x="53" y="48"/>
                  </a:lnTo>
                  <a:lnTo>
                    <a:pt x="62" y="28"/>
                  </a:lnTo>
                  <a:lnTo>
                    <a:pt x="74" y="14"/>
                  </a:lnTo>
                  <a:lnTo>
                    <a:pt x="86" y="3"/>
                  </a:lnTo>
                  <a:lnTo>
                    <a:pt x="98" y="0"/>
                  </a:lnTo>
                  <a:lnTo>
                    <a:pt x="111" y="6"/>
                  </a:lnTo>
                  <a:lnTo>
                    <a:pt x="127" y="28"/>
                  </a:lnTo>
                  <a:lnTo>
                    <a:pt x="143" y="51"/>
                  </a:lnTo>
                  <a:lnTo>
                    <a:pt x="157" y="79"/>
                  </a:lnTo>
                  <a:lnTo>
                    <a:pt x="172" y="110"/>
                  </a:lnTo>
                  <a:lnTo>
                    <a:pt x="186" y="144"/>
                  </a:lnTo>
                  <a:lnTo>
                    <a:pt x="200" y="178"/>
                  </a:lnTo>
                  <a:lnTo>
                    <a:pt x="213" y="212"/>
                  </a:lnTo>
                  <a:lnTo>
                    <a:pt x="227" y="246"/>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6" name="Google Shape;386;p17"/>
            <p:cNvSpPr/>
            <p:nvPr/>
          </p:nvSpPr>
          <p:spPr>
            <a:xfrm>
              <a:off x="7591401" y="6558051"/>
              <a:ext cx="135777" cy="91582"/>
            </a:xfrm>
            <a:custGeom>
              <a:avLst/>
              <a:gdLst/>
              <a:ahLst/>
              <a:cxnLst/>
              <a:rect l="l" t="t" r="r" b="b"/>
              <a:pathLst>
                <a:path w="187" h="351" extrusionOk="0">
                  <a:moveTo>
                    <a:pt x="174" y="82"/>
                  </a:moveTo>
                  <a:lnTo>
                    <a:pt x="181" y="111"/>
                  </a:lnTo>
                  <a:lnTo>
                    <a:pt x="185" y="142"/>
                  </a:lnTo>
                  <a:lnTo>
                    <a:pt x="187" y="176"/>
                  </a:lnTo>
                  <a:lnTo>
                    <a:pt x="185" y="210"/>
                  </a:lnTo>
                  <a:lnTo>
                    <a:pt x="183" y="235"/>
                  </a:lnTo>
                  <a:lnTo>
                    <a:pt x="177" y="258"/>
                  </a:lnTo>
                  <a:lnTo>
                    <a:pt x="172" y="277"/>
                  </a:lnTo>
                  <a:lnTo>
                    <a:pt x="165" y="297"/>
                  </a:lnTo>
                  <a:lnTo>
                    <a:pt x="157" y="314"/>
                  </a:lnTo>
                  <a:lnTo>
                    <a:pt x="149" y="328"/>
                  </a:lnTo>
                  <a:lnTo>
                    <a:pt x="139" y="340"/>
                  </a:lnTo>
                  <a:lnTo>
                    <a:pt x="131" y="348"/>
                  </a:lnTo>
                  <a:lnTo>
                    <a:pt x="111" y="351"/>
                  </a:lnTo>
                  <a:lnTo>
                    <a:pt x="92" y="342"/>
                  </a:lnTo>
                  <a:lnTo>
                    <a:pt x="73" y="331"/>
                  </a:lnTo>
                  <a:lnTo>
                    <a:pt x="56" y="311"/>
                  </a:lnTo>
                  <a:lnTo>
                    <a:pt x="40" y="283"/>
                  </a:lnTo>
                  <a:lnTo>
                    <a:pt x="25" y="252"/>
                  </a:lnTo>
                  <a:lnTo>
                    <a:pt x="14" y="212"/>
                  </a:lnTo>
                  <a:lnTo>
                    <a:pt x="3" y="167"/>
                  </a:lnTo>
                  <a:lnTo>
                    <a:pt x="0" y="145"/>
                  </a:lnTo>
                  <a:lnTo>
                    <a:pt x="0" y="119"/>
                  </a:lnTo>
                  <a:lnTo>
                    <a:pt x="1" y="94"/>
                  </a:lnTo>
                  <a:lnTo>
                    <a:pt x="4" y="71"/>
                  </a:lnTo>
                  <a:lnTo>
                    <a:pt x="13" y="51"/>
                  </a:lnTo>
                  <a:lnTo>
                    <a:pt x="22" y="31"/>
                  </a:lnTo>
                  <a:lnTo>
                    <a:pt x="33" y="20"/>
                  </a:lnTo>
                  <a:lnTo>
                    <a:pt x="43" y="9"/>
                  </a:lnTo>
                  <a:lnTo>
                    <a:pt x="54" y="3"/>
                  </a:lnTo>
                  <a:lnTo>
                    <a:pt x="65" y="0"/>
                  </a:lnTo>
                  <a:lnTo>
                    <a:pt x="77" y="0"/>
                  </a:lnTo>
                  <a:lnTo>
                    <a:pt x="89" y="3"/>
                  </a:lnTo>
                  <a:lnTo>
                    <a:pt x="100" y="6"/>
                  </a:lnTo>
                  <a:lnTo>
                    <a:pt x="112" y="15"/>
                  </a:lnTo>
                  <a:lnTo>
                    <a:pt x="124" y="23"/>
                  </a:lnTo>
                  <a:lnTo>
                    <a:pt x="135" y="31"/>
                  </a:lnTo>
                  <a:lnTo>
                    <a:pt x="146" y="43"/>
                  </a:lnTo>
                  <a:lnTo>
                    <a:pt x="155" y="57"/>
                  </a:lnTo>
                  <a:lnTo>
                    <a:pt x="166" y="68"/>
                  </a:lnTo>
                  <a:lnTo>
                    <a:pt x="174" y="82"/>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7" name="Google Shape;387;p17"/>
            <p:cNvSpPr/>
            <p:nvPr/>
          </p:nvSpPr>
          <p:spPr>
            <a:xfrm>
              <a:off x="7539677" y="6639197"/>
              <a:ext cx="90518" cy="84798"/>
            </a:xfrm>
            <a:custGeom>
              <a:avLst/>
              <a:gdLst/>
              <a:ahLst/>
              <a:cxnLst/>
              <a:rect l="l" t="t" r="r" b="b"/>
              <a:pathLst>
                <a:path w="128" h="325" extrusionOk="0">
                  <a:moveTo>
                    <a:pt x="121" y="111"/>
                  </a:moveTo>
                  <a:lnTo>
                    <a:pt x="124" y="144"/>
                  </a:lnTo>
                  <a:lnTo>
                    <a:pt x="128" y="178"/>
                  </a:lnTo>
                  <a:lnTo>
                    <a:pt x="127" y="215"/>
                  </a:lnTo>
                  <a:lnTo>
                    <a:pt x="123" y="246"/>
                  </a:lnTo>
                  <a:lnTo>
                    <a:pt x="119" y="266"/>
                  </a:lnTo>
                  <a:lnTo>
                    <a:pt x="114" y="283"/>
                  </a:lnTo>
                  <a:lnTo>
                    <a:pt x="108" y="297"/>
                  </a:lnTo>
                  <a:lnTo>
                    <a:pt x="101" y="308"/>
                  </a:lnTo>
                  <a:lnTo>
                    <a:pt x="94" y="317"/>
                  </a:lnTo>
                  <a:lnTo>
                    <a:pt x="86" y="323"/>
                  </a:lnTo>
                  <a:lnTo>
                    <a:pt x="79" y="325"/>
                  </a:lnTo>
                  <a:lnTo>
                    <a:pt x="71" y="325"/>
                  </a:lnTo>
                  <a:lnTo>
                    <a:pt x="60" y="323"/>
                  </a:lnTo>
                  <a:lnTo>
                    <a:pt x="49" y="317"/>
                  </a:lnTo>
                  <a:lnTo>
                    <a:pt x="40" y="306"/>
                  </a:lnTo>
                  <a:lnTo>
                    <a:pt x="31" y="291"/>
                  </a:lnTo>
                  <a:lnTo>
                    <a:pt x="23" y="274"/>
                  </a:lnTo>
                  <a:lnTo>
                    <a:pt x="16" y="255"/>
                  </a:lnTo>
                  <a:lnTo>
                    <a:pt x="9" y="232"/>
                  </a:lnTo>
                  <a:lnTo>
                    <a:pt x="4" y="207"/>
                  </a:lnTo>
                  <a:lnTo>
                    <a:pt x="1" y="167"/>
                  </a:lnTo>
                  <a:lnTo>
                    <a:pt x="0" y="128"/>
                  </a:lnTo>
                  <a:lnTo>
                    <a:pt x="1" y="88"/>
                  </a:lnTo>
                  <a:lnTo>
                    <a:pt x="6" y="51"/>
                  </a:lnTo>
                  <a:lnTo>
                    <a:pt x="14" y="29"/>
                  </a:lnTo>
                  <a:lnTo>
                    <a:pt x="21" y="12"/>
                  </a:lnTo>
                  <a:lnTo>
                    <a:pt x="30" y="3"/>
                  </a:lnTo>
                  <a:lnTo>
                    <a:pt x="41" y="0"/>
                  </a:lnTo>
                  <a:lnTo>
                    <a:pt x="50" y="3"/>
                  </a:lnTo>
                  <a:lnTo>
                    <a:pt x="61" y="6"/>
                  </a:lnTo>
                  <a:lnTo>
                    <a:pt x="72" y="12"/>
                  </a:lnTo>
                  <a:lnTo>
                    <a:pt x="81" y="17"/>
                  </a:lnTo>
                  <a:lnTo>
                    <a:pt x="87" y="23"/>
                  </a:lnTo>
                  <a:lnTo>
                    <a:pt x="93" y="31"/>
                  </a:lnTo>
                  <a:lnTo>
                    <a:pt x="99" y="43"/>
                  </a:lnTo>
                  <a:lnTo>
                    <a:pt x="104" y="54"/>
                  </a:lnTo>
                  <a:lnTo>
                    <a:pt x="109" y="65"/>
                  </a:lnTo>
                  <a:lnTo>
                    <a:pt x="114" y="79"/>
                  </a:lnTo>
                  <a:lnTo>
                    <a:pt x="118" y="94"/>
                  </a:lnTo>
                  <a:lnTo>
                    <a:pt x="121" y="111"/>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8" name="Google Shape;388;p17"/>
            <p:cNvSpPr/>
            <p:nvPr/>
          </p:nvSpPr>
          <p:spPr>
            <a:xfrm>
              <a:off x="7966404" y="6133275"/>
              <a:ext cx="84053" cy="109846"/>
            </a:xfrm>
            <a:custGeom>
              <a:avLst/>
              <a:gdLst/>
              <a:ahLst/>
              <a:cxnLst/>
              <a:rect l="l" t="t" r="r" b="b"/>
              <a:pathLst>
                <a:path w="117" h="421" extrusionOk="0">
                  <a:moveTo>
                    <a:pt x="115" y="99"/>
                  </a:moveTo>
                  <a:lnTo>
                    <a:pt x="117" y="144"/>
                  </a:lnTo>
                  <a:lnTo>
                    <a:pt x="116" y="190"/>
                  </a:lnTo>
                  <a:lnTo>
                    <a:pt x="113" y="232"/>
                  </a:lnTo>
                  <a:lnTo>
                    <a:pt x="109" y="274"/>
                  </a:lnTo>
                  <a:lnTo>
                    <a:pt x="101" y="314"/>
                  </a:lnTo>
                  <a:lnTo>
                    <a:pt x="92" y="348"/>
                  </a:lnTo>
                  <a:lnTo>
                    <a:pt x="80" y="382"/>
                  </a:lnTo>
                  <a:lnTo>
                    <a:pt x="66" y="410"/>
                  </a:lnTo>
                  <a:lnTo>
                    <a:pt x="62" y="416"/>
                  </a:lnTo>
                  <a:lnTo>
                    <a:pt x="57" y="419"/>
                  </a:lnTo>
                  <a:lnTo>
                    <a:pt x="52" y="421"/>
                  </a:lnTo>
                  <a:lnTo>
                    <a:pt x="46" y="421"/>
                  </a:lnTo>
                  <a:lnTo>
                    <a:pt x="41" y="419"/>
                  </a:lnTo>
                  <a:lnTo>
                    <a:pt x="36" y="416"/>
                  </a:lnTo>
                  <a:lnTo>
                    <a:pt x="32" y="413"/>
                  </a:lnTo>
                  <a:lnTo>
                    <a:pt x="26" y="410"/>
                  </a:lnTo>
                  <a:lnTo>
                    <a:pt x="18" y="393"/>
                  </a:lnTo>
                  <a:lnTo>
                    <a:pt x="12" y="373"/>
                  </a:lnTo>
                  <a:lnTo>
                    <a:pt x="6" y="351"/>
                  </a:lnTo>
                  <a:lnTo>
                    <a:pt x="2" y="328"/>
                  </a:lnTo>
                  <a:lnTo>
                    <a:pt x="0" y="283"/>
                  </a:lnTo>
                  <a:lnTo>
                    <a:pt x="1" y="241"/>
                  </a:lnTo>
                  <a:lnTo>
                    <a:pt x="3" y="198"/>
                  </a:lnTo>
                  <a:lnTo>
                    <a:pt x="8" y="156"/>
                  </a:lnTo>
                  <a:lnTo>
                    <a:pt x="16" y="116"/>
                  </a:lnTo>
                  <a:lnTo>
                    <a:pt x="25" y="82"/>
                  </a:lnTo>
                  <a:lnTo>
                    <a:pt x="36" y="48"/>
                  </a:lnTo>
                  <a:lnTo>
                    <a:pt x="50" y="20"/>
                  </a:lnTo>
                  <a:lnTo>
                    <a:pt x="54" y="17"/>
                  </a:lnTo>
                  <a:lnTo>
                    <a:pt x="58" y="12"/>
                  </a:lnTo>
                  <a:lnTo>
                    <a:pt x="62" y="9"/>
                  </a:lnTo>
                  <a:lnTo>
                    <a:pt x="66" y="3"/>
                  </a:lnTo>
                  <a:lnTo>
                    <a:pt x="71" y="0"/>
                  </a:lnTo>
                  <a:lnTo>
                    <a:pt x="76" y="0"/>
                  </a:lnTo>
                  <a:lnTo>
                    <a:pt x="80" y="3"/>
                  </a:lnTo>
                  <a:lnTo>
                    <a:pt x="84" y="9"/>
                  </a:lnTo>
                  <a:lnTo>
                    <a:pt x="94" y="26"/>
                  </a:lnTo>
                  <a:lnTo>
                    <a:pt x="102" y="48"/>
                  </a:lnTo>
                  <a:lnTo>
                    <a:pt x="110" y="74"/>
                  </a:lnTo>
                  <a:lnTo>
                    <a:pt x="115" y="99"/>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89" name="Google Shape;389;p17"/>
            <p:cNvSpPr/>
            <p:nvPr/>
          </p:nvSpPr>
          <p:spPr>
            <a:xfrm>
              <a:off x="8063388" y="6170848"/>
              <a:ext cx="103449" cy="106194"/>
            </a:xfrm>
            <a:custGeom>
              <a:avLst/>
              <a:gdLst/>
              <a:ahLst/>
              <a:cxnLst/>
              <a:rect l="l" t="t" r="r" b="b"/>
              <a:pathLst>
                <a:path w="150" h="407" extrusionOk="0">
                  <a:moveTo>
                    <a:pt x="150" y="145"/>
                  </a:moveTo>
                  <a:lnTo>
                    <a:pt x="150" y="176"/>
                  </a:lnTo>
                  <a:lnTo>
                    <a:pt x="147" y="207"/>
                  </a:lnTo>
                  <a:lnTo>
                    <a:pt x="142" y="238"/>
                  </a:lnTo>
                  <a:lnTo>
                    <a:pt x="136" y="266"/>
                  </a:lnTo>
                  <a:lnTo>
                    <a:pt x="128" y="292"/>
                  </a:lnTo>
                  <a:lnTo>
                    <a:pt x="118" y="314"/>
                  </a:lnTo>
                  <a:lnTo>
                    <a:pt x="109" y="337"/>
                  </a:lnTo>
                  <a:lnTo>
                    <a:pt x="99" y="357"/>
                  </a:lnTo>
                  <a:lnTo>
                    <a:pt x="90" y="371"/>
                  </a:lnTo>
                  <a:lnTo>
                    <a:pt x="80" y="385"/>
                  </a:lnTo>
                  <a:lnTo>
                    <a:pt x="70" y="396"/>
                  </a:lnTo>
                  <a:lnTo>
                    <a:pt x="59" y="405"/>
                  </a:lnTo>
                  <a:lnTo>
                    <a:pt x="48" y="407"/>
                  </a:lnTo>
                  <a:lnTo>
                    <a:pt x="38" y="407"/>
                  </a:lnTo>
                  <a:lnTo>
                    <a:pt x="27" y="399"/>
                  </a:lnTo>
                  <a:lnTo>
                    <a:pt x="17" y="388"/>
                  </a:lnTo>
                  <a:lnTo>
                    <a:pt x="6" y="342"/>
                  </a:lnTo>
                  <a:lnTo>
                    <a:pt x="0" y="289"/>
                  </a:lnTo>
                  <a:lnTo>
                    <a:pt x="0" y="235"/>
                  </a:lnTo>
                  <a:lnTo>
                    <a:pt x="5" y="184"/>
                  </a:lnTo>
                  <a:lnTo>
                    <a:pt x="13" y="153"/>
                  </a:lnTo>
                  <a:lnTo>
                    <a:pt x="22" y="125"/>
                  </a:lnTo>
                  <a:lnTo>
                    <a:pt x="33" y="102"/>
                  </a:lnTo>
                  <a:lnTo>
                    <a:pt x="43" y="80"/>
                  </a:lnTo>
                  <a:lnTo>
                    <a:pt x="55" y="60"/>
                  </a:lnTo>
                  <a:lnTo>
                    <a:pt x="66" y="40"/>
                  </a:lnTo>
                  <a:lnTo>
                    <a:pt x="78" y="20"/>
                  </a:lnTo>
                  <a:lnTo>
                    <a:pt x="89" y="0"/>
                  </a:lnTo>
                  <a:lnTo>
                    <a:pt x="98" y="6"/>
                  </a:lnTo>
                  <a:lnTo>
                    <a:pt x="108" y="20"/>
                  </a:lnTo>
                  <a:lnTo>
                    <a:pt x="117" y="34"/>
                  </a:lnTo>
                  <a:lnTo>
                    <a:pt x="126" y="54"/>
                  </a:lnTo>
                  <a:lnTo>
                    <a:pt x="133" y="74"/>
                  </a:lnTo>
                  <a:lnTo>
                    <a:pt x="139" y="97"/>
                  </a:lnTo>
                  <a:lnTo>
                    <a:pt x="146" y="122"/>
                  </a:lnTo>
                  <a:lnTo>
                    <a:pt x="150" y="145"/>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90" name="Google Shape;390;p17"/>
            <p:cNvSpPr/>
            <p:nvPr/>
          </p:nvSpPr>
          <p:spPr>
            <a:xfrm>
              <a:off x="7882352" y="6255907"/>
              <a:ext cx="187501" cy="194646"/>
            </a:xfrm>
            <a:custGeom>
              <a:avLst/>
              <a:gdLst/>
              <a:ahLst/>
              <a:cxnLst/>
              <a:rect l="l" t="t" r="r" b="b"/>
              <a:pathLst>
                <a:path w="262" h="746" extrusionOk="0">
                  <a:moveTo>
                    <a:pt x="256" y="234"/>
                  </a:moveTo>
                  <a:lnTo>
                    <a:pt x="262" y="271"/>
                  </a:lnTo>
                  <a:lnTo>
                    <a:pt x="262" y="308"/>
                  </a:lnTo>
                  <a:lnTo>
                    <a:pt x="259" y="342"/>
                  </a:lnTo>
                  <a:lnTo>
                    <a:pt x="254" y="375"/>
                  </a:lnTo>
                  <a:lnTo>
                    <a:pt x="248" y="407"/>
                  </a:lnTo>
                  <a:lnTo>
                    <a:pt x="240" y="440"/>
                  </a:lnTo>
                  <a:lnTo>
                    <a:pt x="234" y="472"/>
                  </a:lnTo>
                  <a:lnTo>
                    <a:pt x="228" y="503"/>
                  </a:lnTo>
                  <a:lnTo>
                    <a:pt x="225" y="537"/>
                  </a:lnTo>
                  <a:lnTo>
                    <a:pt x="221" y="570"/>
                  </a:lnTo>
                  <a:lnTo>
                    <a:pt x="219" y="607"/>
                  </a:lnTo>
                  <a:lnTo>
                    <a:pt x="216" y="641"/>
                  </a:lnTo>
                  <a:lnTo>
                    <a:pt x="211" y="672"/>
                  </a:lnTo>
                  <a:lnTo>
                    <a:pt x="205" y="703"/>
                  </a:lnTo>
                  <a:lnTo>
                    <a:pt x="196" y="726"/>
                  </a:lnTo>
                  <a:lnTo>
                    <a:pt x="184" y="746"/>
                  </a:lnTo>
                  <a:lnTo>
                    <a:pt x="168" y="743"/>
                  </a:lnTo>
                  <a:lnTo>
                    <a:pt x="152" y="734"/>
                  </a:lnTo>
                  <a:lnTo>
                    <a:pt x="137" y="717"/>
                  </a:lnTo>
                  <a:lnTo>
                    <a:pt x="123" y="695"/>
                  </a:lnTo>
                  <a:lnTo>
                    <a:pt x="109" y="667"/>
                  </a:lnTo>
                  <a:lnTo>
                    <a:pt x="96" y="638"/>
                  </a:lnTo>
                  <a:lnTo>
                    <a:pt x="83" y="607"/>
                  </a:lnTo>
                  <a:lnTo>
                    <a:pt x="70" y="573"/>
                  </a:lnTo>
                  <a:lnTo>
                    <a:pt x="56" y="525"/>
                  </a:lnTo>
                  <a:lnTo>
                    <a:pt x="42" y="477"/>
                  </a:lnTo>
                  <a:lnTo>
                    <a:pt x="28" y="429"/>
                  </a:lnTo>
                  <a:lnTo>
                    <a:pt x="16" y="375"/>
                  </a:lnTo>
                  <a:lnTo>
                    <a:pt x="8" y="325"/>
                  </a:lnTo>
                  <a:lnTo>
                    <a:pt x="2" y="268"/>
                  </a:lnTo>
                  <a:lnTo>
                    <a:pt x="0" y="209"/>
                  </a:lnTo>
                  <a:lnTo>
                    <a:pt x="3" y="146"/>
                  </a:lnTo>
                  <a:lnTo>
                    <a:pt x="14" y="113"/>
                  </a:lnTo>
                  <a:lnTo>
                    <a:pt x="28" y="79"/>
                  </a:lnTo>
                  <a:lnTo>
                    <a:pt x="42" y="50"/>
                  </a:lnTo>
                  <a:lnTo>
                    <a:pt x="57" y="28"/>
                  </a:lnTo>
                  <a:lnTo>
                    <a:pt x="72" y="11"/>
                  </a:lnTo>
                  <a:lnTo>
                    <a:pt x="88" y="2"/>
                  </a:lnTo>
                  <a:lnTo>
                    <a:pt x="106" y="0"/>
                  </a:lnTo>
                  <a:lnTo>
                    <a:pt x="124" y="11"/>
                  </a:lnTo>
                  <a:lnTo>
                    <a:pt x="142" y="25"/>
                  </a:lnTo>
                  <a:lnTo>
                    <a:pt x="161" y="42"/>
                  </a:lnTo>
                  <a:lnTo>
                    <a:pt x="179" y="65"/>
                  </a:lnTo>
                  <a:lnTo>
                    <a:pt x="197" y="87"/>
                  </a:lnTo>
                  <a:lnTo>
                    <a:pt x="214" y="118"/>
                  </a:lnTo>
                  <a:lnTo>
                    <a:pt x="230" y="149"/>
                  </a:lnTo>
                  <a:lnTo>
                    <a:pt x="244" y="189"/>
                  </a:lnTo>
                  <a:lnTo>
                    <a:pt x="256" y="234"/>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91" name="Google Shape;391;p17"/>
            <p:cNvSpPr/>
            <p:nvPr/>
          </p:nvSpPr>
          <p:spPr>
            <a:xfrm>
              <a:off x="8095715" y="6266083"/>
              <a:ext cx="129311" cy="98888"/>
            </a:xfrm>
            <a:custGeom>
              <a:avLst/>
              <a:gdLst/>
              <a:ahLst/>
              <a:cxnLst/>
              <a:rect l="l" t="t" r="r" b="b"/>
              <a:pathLst>
                <a:path w="175" h="379" extrusionOk="0">
                  <a:moveTo>
                    <a:pt x="159" y="28"/>
                  </a:moveTo>
                  <a:lnTo>
                    <a:pt x="170" y="68"/>
                  </a:lnTo>
                  <a:lnTo>
                    <a:pt x="175" y="113"/>
                  </a:lnTo>
                  <a:lnTo>
                    <a:pt x="175" y="164"/>
                  </a:lnTo>
                  <a:lnTo>
                    <a:pt x="173" y="212"/>
                  </a:lnTo>
                  <a:lnTo>
                    <a:pt x="169" y="240"/>
                  </a:lnTo>
                  <a:lnTo>
                    <a:pt x="163" y="266"/>
                  </a:lnTo>
                  <a:lnTo>
                    <a:pt x="157" y="291"/>
                  </a:lnTo>
                  <a:lnTo>
                    <a:pt x="149" y="311"/>
                  </a:lnTo>
                  <a:lnTo>
                    <a:pt x="140" y="331"/>
                  </a:lnTo>
                  <a:lnTo>
                    <a:pt x="131" y="348"/>
                  </a:lnTo>
                  <a:lnTo>
                    <a:pt x="120" y="362"/>
                  </a:lnTo>
                  <a:lnTo>
                    <a:pt x="110" y="370"/>
                  </a:lnTo>
                  <a:lnTo>
                    <a:pt x="98" y="376"/>
                  </a:lnTo>
                  <a:lnTo>
                    <a:pt x="85" y="379"/>
                  </a:lnTo>
                  <a:lnTo>
                    <a:pt x="74" y="376"/>
                  </a:lnTo>
                  <a:lnTo>
                    <a:pt x="62" y="373"/>
                  </a:lnTo>
                  <a:lnTo>
                    <a:pt x="50" y="365"/>
                  </a:lnTo>
                  <a:lnTo>
                    <a:pt x="39" y="353"/>
                  </a:lnTo>
                  <a:lnTo>
                    <a:pt x="28" y="339"/>
                  </a:lnTo>
                  <a:lnTo>
                    <a:pt x="19" y="322"/>
                  </a:lnTo>
                  <a:lnTo>
                    <a:pt x="9" y="291"/>
                  </a:lnTo>
                  <a:lnTo>
                    <a:pt x="3" y="257"/>
                  </a:lnTo>
                  <a:lnTo>
                    <a:pt x="0" y="218"/>
                  </a:lnTo>
                  <a:lnTo>
                    <a:pt x="2" y="175"/>
                  </a:lnTo>
                  <a:lnTo>
                    <a:pt x="10" y="130"/>
                  </a:lnTo>
                  <a:lnTo>
                    <a:pt x="22" y="96"/>
                  </a:lnTo>
                  <a:lnTo>
                    <a:pt x="36" y="71"/>
                  </a:lnTo>
                  <a:lnTo>
                    <a:pt x="50" y="48"/>
                  </a:lnTo>
                  <a:lnTo>
                    <a:pt x="67" y="31"/>
                  </a:lnTo>
                  <a:lnTo>
                    <a:pt x="83" y="20"/>
                  </a:lnTo>
                  <a:lnTo>
                    <a:pt x="100" y="9"/>
                  </a:lnTo>
                  <a:lnTo>
                    <a:pt x="117" y="0"/>
                  </a:lnTo>
                  <a:lnTo>
                    <a:pt x="123" y="0"/>
                  </a:lnTo>
                  <a:lnTo>
                    <a:pt x="129" y="0"/>
                  </a:lnTo>
                  <a:lnTo>
                    <a:pt x="134" y="0"/>
                  </a:lnTo>
                  <a:lnTo>
                    <a:pt x="140" y="3"/>
                  </a:lnTo>
                  <a:lnTo>
                    <a:pt x="144" y="6"/>
                  </a:lnTo>
                  <a:lnTo>
                    <a:pt x="150" y="11"/>
                  </a:lnTo>
                  <a:lnTo>
                    <a:pt x="155" y="20"/>
                  </a:lnTo>
                  <a:lnTo>
                    <a:pt x="159" y="28"/>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92" name="Google Shape;392;p17"/>
            <p:cNvSpPr/>
            <p:nvPr/>
          </p:nvSpPr>
          <p:spPr>
            <a:xfrm>
              <a:off x="8593564" y="6357665"/>
              <a:ext cx="122846" cy="113500"/>
            </a:xfrm>
            <a:custGeom>
              <a:avLst/>
              <a:gdLst/>
              <a:ahLst/>
              <a:cxnLst/>
              <a:rect l="l" t="t" r="r" b="b"/>
              <a:pathLst>
                <a:path w="173" h="435" extrusionOk="0">
                  <a:moveTo>
                    <a:pt x="171" y="79"/>
                  </a:moveTo>
                  <a:lnTo>
                    <a:pt x="173" y="110"/>
                  </a:lnTo>
                  <a:lnTo>
                    <a:pt x="173" y="141"/>
                  </a:lnTo>
                  <a:lnTo>
                    <a:pt x="172" y="172"/>
                  </a:lnTo>
                  <a:lnTo>
                    <a:pt x="168" y="200"/>
                  </a:lnTo>
                  <a:lnTo>
                    <a:pt x="164" y="229"/>
                  </a:lnTo>
                  <a:lnTo>
                    <a:pt x="159" y="257"/>
                  </a:lnTo>
                  <a:lnTo>
                    <a:pt x="153" y="282"/>
                  </a:lnTo>
                  <a:lnTo>
                    <a:pt x="146" y="308"/>
                  </a:lnTo>
                  <a:lnTo>
                    <a:pt x="135" y="342"/>
                  </a:lnTo>
                  <a:lnTo>
                    <a:pt x="122" y="370"/>
                  </a:lnTo>
                  <a:lnTo>
                    <a:pt x="108" y="392"/>
                  </a:lnTo>
                  <a:lnTo>
                    <a:pt x="93" y="409"/>
                  </a:lnTo>
                  <a:lnTo>
                    <a:pt x="78" y="424"/>
                  </a:lnTo>
                  <a:lnTo>
                    <a:pt x="62" y="432"/>
                  </a:lnTo>
                  <a:lnTo>
                    <a:pt x="46" y="435"/>
                  </a:lnTo>
                  <a:lnTo>
                    <a:pt x="29" y="429"/>
                  </a:lnTo>
                  <a:lnTo>
                    <a:pt x="21" y="418"/>
                  </a:lnTo>
                  <a:lnTo>
                    <a:pt x="13" y="404"/>
                  </a:lnTo>
                  <a:lnTo>
                    <a:pt x="7" y="387"/>
                  </a:lnTo>
                  <a:lnTo>
                    <a:pt x="3" y="364"/>
                  </a:lnTo>
                  <a:lnTo>
                    <a:pt x="0" y="325"/>
                  </a:lnTo>
                  <a:lnTo>
                    <a:pt x="0" y="285"/>
                  </a:lnTo>
                  <a:lnTo>
                    <a:pt x="3" y="248"/>
                  </a:lnTo>
                  <a:lnTo>
                    <a:pt x="7" y="214"/>
                  </a:lnTo>
                  <a:lnTo>
                    <a:pt x="12" y="180"/>
                  </a:lnTo>
                  <a:lnTo>
                    <a:pt x="19" y="147"/>
                  </a:lnTo>
                  <a:lnTo>
                    <a:pt x="28" y="115"/>
                  </a:lnTo>
                  <a:lnTo>
                    <a:pt x="37" y="87"/>
                  </a:lnTo>
                  <a:lnTo>
                    <a:pt x="48" y="62"/>
                  </a:lnTo>
                  <a:lnTo>
                    <a:pt x="60" y="42"/>
                  </a:lnTo>
                  <a:lnTo>
                    <a:pt x="72" y="25"/>
                  </a:lnTo>
                  <a:lnTo>
                    <a:pt x="85" y="11"/>
                  </a:lnTo>
                  <a:lnTo>
                    <a:pt x="99" y="2"/>
                  </a:lnTo>
                  <a:lnTo>
                    <a:pt x="112" y="0"/>
                  </a:lnTo>
                  <a:lnTo>
                    <a:pt x="126" y="0"/>
                  </a:lnTo>
                  <a:lnTo>
                    <a:pt x="141" y="8"/>
                  </a:lnTo>
                  <a:lnTo>
                    <a:pt x="149" y="19"/>
                  </a:lnTo>
                  <a:lnTo>
                    <a:pt x="158" y="36"/>
                  </a:lnTo>
                  <a:lnTo>
                    <a:pt x="165" y="56"/>
                  </a:lnTo>
                  <a:lnTo>
                    <a:pt x="171" y="79"/>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93" name="Google Shape;393;p17"/>
            <p:cNvSpPr/>
            <p:nvPr/>
          </p:nvSpPr>
          <p:spPr>
            <a:xfrm>
              <a:off x="8063388" y="6378278"/>
              <a:ext cx="109915" cy="81668"/>
            </a:xfrm>
            <a:custGeom>
              <a:avLst/>
              <a:gdLst/>
              <a:ahLst/>
              <a:cxnLst/>
              <a:rect l="l" t="t" r="r" b="b"/>
              <a:pathLst>
                <a:path w="152" h="313" extrusionOk="0">
                  <a:moveTo>
                    <a:pt x="144" y="62"/>
                  </a:moveTo>
                  <a:lnTo>
                    <a:pt x="151" y="110"/>
                  </a:lnTo>
                  <a:lnTo>
                    <a:pt x="152" y="164"/>
                  </a:lnTo>
                  <a:lnTo>
                    <a:pt x="148" y="217"/>
                  </a:lnTo>
                  <a:lnTo>
                    <a:pt x="141" y="265"/>
                  </a:lnTo>
                  <a:lnTo>
                    <a:pt x="131" y="288"/>
                  </a:lnTo>
                  <a:lnTo>
                    <a:pt x="120" y="302"/>
                  </a:lnTo>
                  <a:lnTo>
                    <a:pt x="108" y="311"/>
                  </a:lnTo>
                  <a:lnTo>
                    <a:pt x="95" y="313"/>
                  </a:lnTo>
                  <a:lnTo>
                    <a:pt x="83" y="313"/>
                  </a:lnTo>
                  <a:lnTo>
                    <a:pt x="70" y="311"/>
                  </a:lnTo>
                  <a:lnTo>
                    <a:pt x="58" y="302"/>
                  </a:lnTo>
                  <a:lnTo>
                    <a:pt x="47" y="294"/>
                  </a:lnTo>
                  <a:lnTo>
                    <a:pt x="38" y="280"/>
                  </a:lnTo>
                  <a:lnTo>
                    <a:pt x="30" y="265"/>
                  </a:lnTo>
                  <a:lnTo>
                    <a:pt x="22" y="246"/>
                  </a:lnTo>
                  <a:lnTo>
                    <a:pt x="16" y="226"/>
                  </a:lnTo>
                  <a:lnTo>
                    <a:pt x="11" y="203"/>
                  </a:lnTo>
                  <a:lnTo>
                    <a:pt x="5" y="181"/>
                  </a:lnTo>
                  <a:lnTo>
                    <a:pt x="2" y="158"/>
                  </a:lnTo>
                  <a:lnTo>
                    <a:pt x="0" y="133"/>
                  </a:lnTo>
                  <a:lnTo>
                    <a:pt x="1" y="104"/>
                  </a:lnTo>
                  <a:lnTo>
                    <a:pt x="4" y="79"/>
                  </a:lnTo>
                  <a:lnTo>
                    <a:pt x="8" y="56"/>
                  </a:lnTo>
                  <a:lnTo>
                    <a:pt x="14" y="36"/>
                  </a:lnTo>
                  <a:lnTo>
                    <a:pt x="29" y="17"/>
                  </a:lnTo>
                  <a:lnTo>
                    <a:pt x="46" y="5"/>
                  </a:lnTo>
                  <a:lnTo>
                    <a:pt x="63" y="0"/>
                  </a:lnTo>
                  <a:lnTo>
                    <a:pt x="80" y="3"/>
                  </a:lnTo>
                  <a:lnTo>
                    <a:pt x="97" y="8"/>
                  </a:lnTo>
                  <a:lnTo>
                    <a:pt x="114" y="22"/>
                  </a:lnTo>
                  <a:lnTo>
                    <a:pt x="130" y="39"/>
                  </a:lnTo>
                  <a:lnTo>
                    <a:pt x="144" y="62"/>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94" name="Google Shape;394;p17"/>
            <p:cNvSpPr/>
            <p:nvPr/>
          </p:nvSpPr>
          <p:spPr>
            <a:xfrm>
              <a:off x="8677617" y="6445334"/>
              <a:ext cx="135777" cy="93670"/>
            </a:xfrm>
            <a:custGeom>
              <a:avLst/>
              <a:gdLst/>
              <a:ahLst/>
              <a:cxnLst/>
              <a:rect l="l" t="t" r="r" b="b"/>
              <a:pathLst>
                <a:path w="190" h="359" extrusionOk="0">
                  <a:moveTo>
                    <a:pt x="173" y="25"/>
                  </a:moveTo>
                  <a:lnTo>
                    <a:pt x="182" y="71"/>
                  </a:lnTo>
                  <a:lnTo>
                    <a:pt x="188" y="119"/>
                  </a:lnTo>
                  <a:lnTo>
                    <a:pt x="190" y="167"/>
                  </a:lnTo>
                  <a:lnTo>
                    <a:pt x="187" y="215"/>
                  </a:lnTo>
                  <a:lnTo>
                    <a:pt x="179" y="237"/>
                  </a:lnTo>
                  <a:lnTo>
                    <a:pt x="169" y="257"/>
                  </a:lnTo>
                  <a:lnTo>
                    <a:pt x="159" y="274"/>
                  </a:lnTo>
                  <a:lnTo>
                    <a:pt x="150" y="291"/>
                  </a:lnTo>
                  <a:lnTo>
                    <a:pt x="140" y="305"/>
                  </a:lnTo>
                  <a:lnTo>
                    <a:pt x="130" y="319"/>
                  </a:lnTo>
                  <a:lnTo>
                    <a:pt x="119" y="331"/>
                  </a:lnTo>
                  <a:lnTo>
                    <a:pt x="109" y="339"/>
                  </a:lnTo>
                  <a:lnTo>
                    <a:pt x="97" y="348"/>
                  </a:lnTo>
                  <a:lnTo>
                    <a:pt x="87" y="353"/>
                  </a:lnTo>
                  <a:lnTo>
                    <a:pt x="75" y="356"/>
                  </a:lnTo>
                  <a:lnTo>
                    <a:pt x="63" y="359"/>
                  </a:lnTo>
                  <a:lnTo>
                    <a:pt x="53" y="359"/>
                  </a:lnTo>
                  <a:lnTo>
                    <a:pt x="41" y="356"/>
                  </a:lnTo>
                  <a:lnTo>
                    <a:pt x="30" y="353"/>
                  </a:lnTo>
                  <a:lnTo>
                    <a:pt x="18" y="348"/>
                  </a:lnTo>
                  <a:lnTo>
                    <a:pt x="3" y="311"/>
                  </a:lnTo>
                  <a:lnTo>
                    <a:pt x="0" y="260"/>
                  </a:lnTo>
                  <a:lnTo>
                    <a:pt x="2" y="206"/>
                  </a:lnTo>
                  <a:lnTo>
                    <a:pt x="3" y="155"/>
                  </a:lnTo>
                  <a:lnTo>
                    <a:pt x="14" y="121"/>
                  </a:lnTo>
                  <a:lnTo>
                    <a:pt x="25" y="93"/>
                  </a:lnTo>
                  <a:lnTo>
                    <a:pt x="38" y="71"/>
                  </a:lnTo>
                  <a:lnTo>
                    <a:pt x="52" y="51"/>
                  </a:lnTo>
                  <a:lnTo>
                    <a:pt x="65" y="37"/>
                  </a:lnTo>
                  <a:lnTo>
                    <a:pt x="79" y="23"/>
                  </a:lnTo>
                  <a:lnTo>
                    <a:pt x="94" y="11"/>
                  </a:lnTo>
                  <a:lnTo>
                    <a:pt x="109" y="0"/>
                  </a:lnTo>
                  <a:lnTo>
                    <a:pt x="117" y="0"/>
                  </a:lnTo>
                  <a:lnTo>
                    <a:pt x="127" y="0"/>
                  </a:lnTo>
                  <a:lnTo>
                    <a:pt x="134" y="0"/>
                  </a:lnTo>
                  <a:lnTo>
                    <a:pt x="143" y="3"/>
                  </a:lnTo>
                  <a:lnTo>
                    <a:pt x="150" y="8"/>
                  </a:lnTo>
                  <a:lnTo>
                    <a:pt x="158" y="14"/>
                  </a:lnTo>
                  <a:lnTo>
                    <a:pt x="166" y="20"/>
                  </a:lnTo>
                  <a:lnTo>
                    <a:pt x="173" y="25"/>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95" name="Google Shape;395;p17"/>
            <p:cNvSpPr/>
            <p:nvPr/>
          </p:nvSpPr>
          <p:spPr>
            <a:xfrm>
              <a:off x="8490115" y="6462294"/>
              <a:ext cx="174571" cy="194646"/>
            </a:xfrm>
            <a:custGeom>
              <a:avLst/>
              <a:gdLst/>
              <a:ahLst/>
              <a:cxnLst/>
              <a:rect l="l" t="t" r="r" b="b"/>
              <a:pathLst>
                <a:path w="245" h="746" extrusionOk="0">
                  <a:moveTo>
                    <a:pt x="228" y="246"/>
                  </a:moveTo>
                  <a:lnTo>
                    <a:pt x="237" y="271"/>
                  </a:lnTo>
                  <a:lnTo>
                    <a:pt x="243" y="302"/>
                  </a:lnTo>
                  <a:lnTo>
                    <a:pt x="245" y="336"/>
                  </a:lnTo>
                  <a:lnTo>
                    <a:pt x="243" y="373"/>
                  </a:lnTo>
                  <a:lnTo>
                    <a:pt x="234" y="430"/>
                  </a:lnTo>
                  <a:lnTo>
                    <a:pt x="224" y="486"/>
                  </a:lnTo>
                  <a:lnTo>
                    <a:pt x="210" y="540"/>
                  </a:lnTo>
                  <a:lnTo>
                    <a:pt x="195" y="588"/>
                  </a:lnTo>
                  <a:lnTo>
                    <a:pt x="178" y="636"/>
                  </a:lnTo>
                  <a:lnTo>
                    <a:pt x="160" y="678"/>
                  </a:lnTo>
                  <a:lnTo>
                    <a:pt x="140" y="715"/>
                  </a:lnTo>
                  <a:lnTo>
                    <a:pt x="120" y="746"/>
                  </a:lnTo>
                  <a:lnTo>
                    <a:pt x="105" y="743"/>
                  </a:lnTo>
                  <a:lnTo>
                    <a:pt x="93" y="732"/>
                  </a:lnTo>
                  <a:lnTo>
                    <a:pt x="80" y="715"/>
                  </a:lnTo>
                  <a:lnTo>
                    <a:pt x="68" y="695"/>
                  </a:lnTo>
                  <a:lnTo>
                    <a:pt x="57" y="673"/>
                  </a:lnTo>
                  <a:lnTo>
                    <a:pt x="45" y="650"/>
                  </a:lnTo>
                  <a:lnTo>
                    <a:pt x="34" y="627"/>
                  </a:lnTo>
                  <a:lnTo>
                    <a:pt x="22" y="605"/>
                  </a:lnTo>
                  <a:lnTo>
                    <a:pt x="11" y="551"/>
                  </a:lnTo>
                  <a:lnTo>
                    <a:pt x="4" y="492"/>
                  </a:lnTo>
                  <a:lnTo>
                    <a:pt x="0" y="430"/>
                  </a:lnTo>
                  <a:lnTo>
                    <a:pt x="0" y="367"/>
                  </a:lnTo>
                  <a:lnTo>
                    <a:pt x="2" y="302"/>
                  </a:lnTo>
                  <a:lnTo>
                    <a:pt x="8" y="240"/>
                  </a:lnTo>
                  <a:lnTo>
                    <a:pt x="16" y="181"/>
                  </a:lnTo>
                  <a:lnTo>
                    <a:pt x="26" y="130"/>
                  </a:lnTo>
                  <a:lnTo>
                    <a:pt x="34" y="102"/>
                  </a:lnTo>
                  <a:lnTo>
                    <a:pt x="43" y="73"/>
                  </a:lnTo>
                  <a:lnTo>
                    <a:pt x="53" y="48"/>
                  </a:lnTo>
                  <a:lnTo>
                    <a:pt x="62" y="28"/>
                  </a:lnTo>
                  <a:lnTo>
                    <a:pt x="74" y="14"/>
                  </a:lnTo>
                  <a:lnTo>
                    <a:pt x="85" y="3"/>
                  </a:lnTo>
                  <a:lnTo>
                    <a:pt x="98" y="0"/>
                  </a:lnTo>
                  <a:lnTo>
                    <a:pt x="111" y="6"/>
                  </a:lnTo>
                  <a:lnTo>
                    <a:pt x="126" y="28"/>
                  </a:lnTo>
                  <a:lnTo>
                    <a:pt x="142" y="51"/>
                  </a:lnTo>
                  <a:lnTo>
                    <a:pt x="157" y="79"/>
                  </a:lnTo>
                  <a:lnTo>
                    <a:pt x="172" y="110"/>
                  </a:lnTo>
                  <a:lnTo>
                    <a:pt x="187" y="144"/>
                  </a:lnTo>
                  <a:lnTo>
                    <a:pt x="200" y="178"/>
                  </a:lnTo>
                  <a:lnTo>
                    <a:pt x="214" y="212"/>
                  </a:lnTo>
                  <a:lnTo>
                    <a:pt x="228" y="246"/>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96" name="Google Shape;396;p17"/>
            <p:cNvSpPr/>
            <p:nvPr/>
          </p:nvSpPr>
          <p:spPr>
            <a:xfrm>
              <a:off x="8690548" y="6558051"/>
              <a:ext cx="129311" cy="91582"/>
            </a:xfrm>
            <a:custGeom>
              <a:avLst/>
              <a:gdLst/>
              <a:ahLst/>
              <a:cxnLst/>
              <a:rect l="l" t="t" r="r" b="b"/>
              <a:pathLst>
                <a:path w="187" h="351" extrusionOk="0">
                  <a:moveTo>
                    <a:pt x="175" y="82"/>
                  </a:moveTo>
                  <a:lnTo>
                    <a:pt x="181" y="111"/>
                  </a:lnTo>
                  <a:lnTo>
                    <a:pt x="186" y="142"/>
                  </a:lnTo>
                  <a:lnTo>
                    <a:pt x="187" y="176"/>
                  </a:lnTo>
                  <a:lnTo>
                    <a:pt x="185" y="210"/>
                  </a:lnTo>
                  <a:lnTo>
                    <a:pt x="183" y="235"/>
                  </a:lnTo>
                  <a:lnTo>
                    <a:pt x="178" y="258"/>
                  </a:lnTo>
                  <a:lnTo>
                    <a:pt x="172" y="277"/>
                  </a:lnTo>
                  <a:lnTo>
                    <a:pt x="166" y="297"/>
                  </a:lnTo>
                  <a:lnTo>
                    <a:pt x="157" y="314"/>
                  </a:lnTo>
                  <a:lnTo>
                    <a:pt x="149" y="328"/>
                  </a:lnTo>
                  <a:lnTo>
                    <a:pt x="140" y="340"/>
                  </a:lnTo>
                  <a:lnTo>
                    <a:pt x="131" y="348"/>
                  </a:lnTo>
                  <a:lnTo>
                    <a:pt x="111" y="351"/>
                  </a:lnTo>
                  <a:lnTo>
                    <a:pt x="92" y="342"/>
                  </a:lnTo>
                  <a:lnTo>
                    <a:pt x="73" y="331"/>
                  </a:lnTo>
                  <a:lnTo>
                    <a:pt x="56" y="311"/>
                  </a:lnTo>
                  <a:lnTo>
                    <a:pt x="40" y="283"/>
                  </a:lnTo>
                  <a:lnTo>
                    <a:pt x="25" y="252"/>
                  </a:lnTo>
                  <a:lnTo>
                    <a:pt x="13" y="212"/>
                  </a:lnTo>
                  <a:lnTo>
                    <a:pt x="3" y="167"/>
                  </a:lnTo>
                  <a:lnTo>
                    <a:pt x="0" y="145"/>
                  </a:lnTo>
                  <a:lnTo>
                    <a:pt x="0" y="119"/>
                  </a:lnTo>
                  <a:lnTo>
                    <a:pt x="1" y="94"/>
                  </a:lnTo>
                  <a:lnTo>
                    <a:pt x="5" y="71"/>
                  </a:lnTo>
                  <a:lnTo>
                    <a:pt x="13" y="51"/>
                  </a:lnTo>
                  <a:lnTo>
                    <a:pt x="23" y="31"/>
                  </a:lnTo>
                  <a:lnTo>
                    <a:pt x="32" y="20"/>
                  </a:lnTo>
                  <a:lnTo>
                    <a:pt x="43" y="9"/>
                  </a:lnTo>
                  <a:lnTo>
                    <a:pt x="55" y="3"/>
                  </a:lnTo>
                  <a:lnTo>
                    <a:pt x="65" y="0"/>
                  </a:lnTo>
                  <a:lnTo>
                    <a:pt x="77" y="0"/>
                  </a:lnTo>
                  <a:lnTo>
                    <a:pt x="88" y="3"/>
                  </a:lnTo>
                  <a:lnTo>
                    <a:pt x="100" y="6"/>
                  </a:lnTo>
                  <a:lnTo>
                    <a:pt x="113" y="15"/>
                  </a:lnTo>
                  <a:lnTo>
                    <a:pt x="123" y="23"/>
                  </a:lnTo>
                  <a:lnTo>
                    <a:pt x="135" y="31"/>
                  </a:lnTo>
                  <a:lnTo>
                    <a:pt x="146" y="43"/>
                  </a:lnTo>
                  <a:lnTo>
                    <a:pt x="156" y="57"/>
                  </a:lnTo>
                  <a:lnTo>
                    <a:pt x="166" y="68"/>
                  </a:lnTo>
                  <a:lnTo>
                    <a:pt x="175" y="82"/>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397" name="Google Shape;397;p17"/>
            <p:cNvSpPr/>
            <p:nvPr/>
          </p:nvSpPr>
          <p:spPr>
            <a:xfrm>
              <a:off x="8632357" y="6639197"/>
              <a:ext cx="90518" cy="84798"/>
            </a:xfrm>
            <a:custGeom>
              <a:avLst/>
              <a:gdLst/>
              <a:ahLst/>
              <a:cxnLst/>
              <a:rect l="l" t="t" r="r" b="b"/>
              <a:pathLst>
                <a:path w="127" h="325" extrusionOk="0">
                  <a:moveTo>
                    <a:pt x="121" y="111"/>
                  </a:moveTo>
                  <a:lnTo>
                    <a:pt x="124" y="144"/>
                  </a:lnTo>
                  <a:lnTo>
                    <a:pt x="127" y="178"/>
                  </a:lnTo>
                  <a:lnTo>
                    <a:pt x="126" y="215"/>
                  </a:lnTo>
                  <a:lnTo>
                    <a:pt x="123" y="246"/>
                  </a:lnTo>
                  <a:lnTo>
                    <a:pt x="119" y="266"/>
                  </a:lnTo>
                  <a:lnTo>
                    <a:pt x="114" y="283"/>
                  </a:lnTo>
                  <a:lnTo>
                    <a:pt x="108" y="297"/>
                  </a:lnTo>
                  <a:lnTo>
                    <a:pt x="102" y="308"/>
                  </a:lnTo>
                  <a:lnTo>
                    <a:pt x="95" y="317"/>
                  </a:lnTo>
                  <a:lnTo>
                    <a:pt x="86" y="323"/>
                  </a:lnTo>
                  <a:lnTo>
                    <a:pt x="79" y="325"/>
                  </a:lnTo>
                  <a:lnTo>
                    <a:pt x="70" y="325"/>
                  </a:lnTo>
                  <a:lnTo>
                    <a:pt x="60" y="323"/>
                  </a:lnTo>
                  <a:lnTo>
                    <a:pt x="50" y="317"/>
                  </a:lnTo>
                  <a:lnTo>
                    <a:pt x="41" y="306"/>
                  </a:lnTo>
                  <a:lnTo>
                    <a:pt x="31" y="291"/>
                  </a:lnTo>
                  <a:lnTo>
                    <a:pt x="23" y="274"/>
                  </a:lnTo>
                  <a:lnTo>
                    <a:pt x="15" y="255"/>
                  </a:lnTo>
                  <a:lnTo>
                    <a:pt x="9" y="232"/>
                  </a:lnTo>
                  <a:lnTo>
                    <a:pt x="5" y="207"/>
                  </a:lnTo>
                  <a:lnTo>
                    <a:pt x="2" y="167"/>
                  </a:lnTo>
                  <a:lnTo>
                    <a:pt x="0" y="128"/>
                  </a:lnTo>
                  <a:lnTo>
                    <a:pt x="2" y="88"/>
                  </a:lnTo>
                  <a:lnTo>
                    <a:pt x="7" y="51"/>
                  </a:lnTo>
                  <a:lnTo>
                    <a:pt x="13" y="29"/>
                  </a:lnTo>
                  <a:lnTo>
                    <a:pt x="22" y="12"/>
                  </a:lnTo>
                  <a:lnTo>
                    <a:pt x="30" y="3"/>
                  </a:lnTo>
                  <a:lnTo>
                    <a:pt x="41" y="0"/>
                  </a:lnTo>
                  <a:lnTo>
                    <a:pt x="50" y="3"/>
                  </a:lnTo>
                  <a:lnTo>
                    <a:pt x="61" y="6"/>
                  </a:lnTo>
                  <a:lnTo>
                    <a:pt x="71" y="12"/>
                  </a:lnTo>
                  <a:lnTo>
                    <a:pt x="81" y="17"/>
                  </a:lnTo>
                  <a:lnTo>
                    <a:pt x="87" y="23"/>
                  </a:lnTo>
                  <a:lnTo>
                    <a:pt x="93" y="31"/>
                  </a:lnTo>
                  <a:lnTo>
                    <a:pt x="99" y="43"/>
                  </a:lnTo>
                  <a:lnTo>
                    <a:pt x="104" y="54"/>
                  </a:lnTo>
                  <a:lnTo>
                    <a:pt x="108" y="65"/>
                  </a:lnTo>
                  <a:lnTo>
                    <a:pt x="114" y="79"/>
                  </a:lnTo>
                  <a:lnTo>
                    <a:pt x="118" y="94"/>
                  </a:lnTo>
                  <a:lnTo>
                    <a:pt x="121" y="111"/>
                  </a:lnTo>
                  <a:close/>
                </a:path>
              </a:pathLst>
            </a:custGeom>
            <a:solidFill>
              <a:srgbClr val="6633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18"/>
          <p:cNvSpPr/>
          <p:nvPr/>
        </p:nvSpPr>
        <p:spPr>
          <a:xfrm>
            <a:off x="457200" y="401937"/>
            <a:ext cx="7759500" cy="4339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000" b="0" i="0" u="none" strike="noStrike" cap="none">
              <a:solidFill>
                <a:srgbClr val="824100"/>
              </a:solidFill>
              <a:latin typeface="Century Gothic"/>
              <a:ea typeface="Century Gothic"/>
              <a:cs typeface="Century Gothic"/>
              <a:sym typeface="Century Gothic"/>
            </a:endParaRPr>
          </a:p>
          <a:p>
            <a:pPr marL="0" marR="0" lvl="0" indent="0" algn="l" rtl="0">
              <a:lnSpc>
                <a:spcPct val="100000"/>
              </a:lnSpc>
              <a:spcBef>
                <a:spcPts val="0"/>
              </a:spcBef>
              <a:spcAft>
                <a:spcPts val="0"/>
              </a:spcAft>
              <a:buNone/>
            </a:pPr>
            <a:r>
              <a:rPr lang="en" sz="1600" b="1" i="0" u="none" strike="noStrike" cap="none">
                <a:solidFill>
                  <a:schemeClr val="lt1"/>
                </a:solidFill>
                <a:latin typeface="Century Gothic"/>
                <a:ea typeface="Century Gothic"/>
                <a:cs typeface="Century Gothic"/>
                <a:sym typeface="Century Gothic"/>
              </a:rPr>
              <a:t>As always, the Rochelle Park Board of Education and administration are committed to developing a school budget that provides for a 21</a:t>
            </a:r>
            <a:r>
              <a:rPr lang="en" sz="1600" b="1" i="0" u="none" strike="noStrike" cap="none" baseline="30000">
                <a:solidFill>
                  <a:schemeClr val="lt1"/>
                </a:solidFill>
                <a:latin typeface="Century Gothic"/>
                <a:ea typeface="Century Gothic"/>
                <a:cs typeface="Century Gothic"/>
                <a:sym typeface="Century Gothic"/>
              </a:rPr>
              <a:t>st</a:t>
            </a:r>
            <a:r>
              <a:rPr lang="en" sz="1600" b="1" i="0" u="none" strike="noStrike" cap="none">
                <a:solidFill>
                  <a:schemeClr val="lt1"/>
                </a:solidFill>
                <a:latin typeface="Century Gothic"/>
                <a:ea typeface="Century Gothic"/>
                <a:cs typeface="Century Gothic"/>
                <a:sym typeface="Century Gothic"/>
              </a:rPr>
              <a:t> century education within the tax levy cap of 2%.  Our efforts represent our commitment to be fiscally responsible to our taxpayers while meeting or exceeding the New Jersey Student Learning Standards (NJSLS) so that our students succeed and thrive as lifelong learners.</a:t>
            </a:r>
            <a:endParaRPr/>
          </a:p>
          <a:p>
            <a:pPr marL="0" marR="0" lvl="0" indent="0" algn="l" rtl="0">
              <a:lnSpc>
                <a:spcPct val="100000"/>
              </a:lnSpc>
              <a:spcBef>
                <a:spcPts val="0"/>
              </a:spcBef>
              <a:spcAft>
                <a:spcPts val="0"/>
              </a:spcAft>
              <a:buNone/>
            </a:pPr>
            <a:endParaRPr sz="1600" b="1" i="0" u="none" strike="noStrike" cap="none">
              <a:solidFill>
                <a:schemeClr val="lt1"/>
              </a:solidFill>
              <a:latin typeface="Century Gothic"/>
              <a:ea typeface="Century Gothic"/>
              <a:cs typeface="Century Gothic"/>
              <a:sym typeface="Century Gothic"/>
            </a:endParaRPr>
          </a:p>
          <a:p>
            <a:pPr marL="0" marR="0" lvl="0" indent="0" algn="l" rtl="0">
              <a:lnSpc>
                <a:spcPct val="100000"/>
              </a:lnSpc>
              <a:spcBef>
                <a:spcPts val="0"/>
              </a:spcBef>
              <a:spcAft>
                <a:spcPts val="0"/>
              </a:spcAft>
              <a:buNone/>
            </a:pPr>
            <a:r>
              <a:rPr lang="en" sz="1600" b="1" i="0" u="none" strike="noStrike" cap="none">
                <a:solidFill>
                  <a:schemeClr val="lt1"/>
                </a:solidFill>
                <a:latin typeface="Century Gothic"/>
                <a:ea typeface="Century Gothic"/>
                <a:cs typeface="Century Gothic"/>
                <a:sym typeface="Century Gothic"/>
              </a:rPr>
              <a:t>For additional information, please feel free to contact </a:t>
            </a:r>
            <a:endParaRPr/>
          </a:p>
          <a:p>
            <a:pPr marL="0" marR="0" lvl="0" indent="0" algn="l" rtl="0">
              <a:lnSpc>
                <a:spcPct val="100000"/>
              </a:lnSpc>
              <a:spcBef>
                <a:spcPts val="0"/>
              </a:spcBef>
              <a:spcAft>
                <a:spcPts val="0"/>
              </a:spcAft>
              <a:buNone/>
            </a:pPr>
            <a:r>
              <a:rPr lang="en" sz="1600" b="1" i="0" u="none" strike="noStrike" cap="none">
                <a:solidFill>
                  <a:schemeClr val="lt1"/>
                </a:solidFill>
                <a:latin typeface="Century Gothic"/>
                <a:ea typeface="Century Gothic"/>
                <a:cs typeface="Century Gothic"/>
                <a:sym typeface="Century Gothic"/>
              </a:rPr>
              <a:t>Dr. Sue DeNobile</a:t>
            </a:r>
            <a:r>
              <a:rPr lang="en" sz="1600" b="1">
                <a:solidFill>
                  <a:schemeClr val="lt1"/>
                </a:solidFill>
                <a:latin typeface="Century Gothic"/>
                <a:ea typeface="Century Gothic"/>
                <a:cs typeface="Century Gothic"/>
                <a:sym typeface="Century Gothic"/>
              </a:rPr>
              <a:t>, Superintendent, </a:t>
            </a:r>
            <a:r>
              <a:rPr lang="en" sz="1600" b="1" i="0" u="none" strike="noStrike" cap="none">
                <a:solidFill>
                  <a:schemeClr val="lt1"/>
                </a:solidFill>
                <a:latin typeface="Century Gothic"/>
                <a:ea typeface="Century Gothic"/>
                <a:cs typeface="Century Gothic"/>
                <a:sym typeface="Century Gothic"/>
              </a:rPr>
              <a:t>at (201) 843-3120 ext. 514 or </a:t>
            </a:r>
            <a:endParaRPr/>
          </a:p>
          <a:p>
            <a:pPr marL="0" marR="0" lvl="0" indent="0" algn="l" rtl="0">
              <a:lnSpc>
                <a:spcPct val="100000"/>
              </a:lnSpc>
              <a:spcBef>
                <a:spcPts val="0"/>
              </a:spcBef>
              <a:spcAft>
                <a:spcPts val="0"/>
              </a:spcAft>
              <a:buNone/>
            </a:pPr>
            <a:r>
              <a:rPr lang="en" sz="1600" b="1" i="0" u="none" strike="noStrike" cap="none">
                <a:solidFill>
                  <a:schemeClr val="lt1"/>
                </a:solidFill>
                <a:latin typeface="Century Gothic"/>
                <a:ea typeface="Century Gothic"/>
                <a:cs typeface="Century Gothic"/>
                <a:sym typeface="Century Gothic"/>
              </a:rPr>
              <a:t>Mrs. Cheryl Jiosi</a:t>
            </a:r>
            <a:r>
              <a:rPr lang="en" sz="1600" b="1">
                <a:solidFill>
                  <a:schemeClr val="lt1"/>
                </a:solidFill>
                <a:latin typeface="Century Gothic"/>
                <a:ea typeface="Century Gothic"/>
                <a:cs typeface="Century Gothic"/>
                <a:sym typeface="Century Gothic"/>
              </a:rPr>
              <a:t>, Business Administrator, </a:t>
            </a:r>
            <a:r>
              <a:rPr lang="en" sz="1600" b="1" i="0" u="none" strike="noStrike" cap="none">
                <a:solidFill>
                  <a:schemeClr val="lt1"/>
                </a:solidFill>
                <a:latin typeface="Century Gothic"/>
                <a:ea typeface="Century Gothic"/>
                <a:cs typeface="Century Gothic"/>
                <a:sym typeface="Century Gothic"/>
              </a:rPr>
              <a:t>at (201) 843-3120 ext. 513 </a:t>
            </a:r>
            <a:endParaRPr sz="1600" b="1" i="0" u="none" strike="noStrike" cap="none">
              <a:solidFill>
                <a:schemeClr val="lt1"/>
              </a:solidFill>
              <a:latin typeface="Century Gothic"/>
              <a:ea typeface="Century Gothic"/>
              <a:cs typeface="Century Gothic"/>
              <a:sym typeface="Century Gothic"/>
            </a:endParaRPr>
          </a:p>
          <a:p>
            <a:pPr marL="0" marR="0" lvl="0" indent="0" algn="l" rtl="0">
              <a:lnSpc>
                <a:spcPct val="100000"/>
              </a:lnSpc>
              <a:spcBef>
                <a:spcPts val="0"/>
              </a:spcBef>
              <a:spcAft>
                <a:spcPts val="0"/>
              </a:spcAft>
              <a:buNone/>
            </a:pPr>
            <a:endParaRPr sz="1600" b="1" i="0" u="none" strike="noStrike" cap="none">
              <a:solidFill>
                <a:schemeClr val="lt1"/>
              </a:solidFill>
              <a:latin typeface="Arial"/>
              <a:ea typeface="Arial"/>
              <a:cs typeface="Arial"/>
              <a:sym typeface="Arial"/>
            </a:endParaRPr>
          </a:p>
          <a:p>
            <a:pPr marL="0" marR="0" lvl="0" indent="0" algn="l" rtl="0">
              <a:lnSpc>
                <a:spcPct val="100000"/>
              </a:lnSpc>
              <a:spcBef>
                <a:spcPts val="0"/>
              </a:spcBef>
              <a:spcAft>
                <a:spcPts val="0"/>
              </a:spcAft>
              <a:buNone/>
            </a:pPr>
            <a:r>
              <a:rPr lang="en" sz="1600" b="1" i="0" u="none" strike="noStrike" cap="none">
                <a:solidFill>
                  <a:schemeClr val="lt1"/>
                </a:solidFill>
                <a:latin typeface="Arial"/>
                <a:ea typeface="Arial"/>
                <a:cs typeface="Arial"/>
                <a:sym typeface="Arial"/>
              </a:rPr>
              <a:t>Please visit our website </a:t>
            </a:r>
            <a:r>
              <a:rPr lang="en" sz="1600" b="1" i="0" u="sng" strike="noStrike" cap="none">
                <a:solidFill>
                  <a:srgbClr val="993366"/>
                </a:solidFill>
                <a:latin typeface="Arial"/>
                <a:ea typeface="Arial"/>
                <a:cs typeface="Arial"/>
                <a:sym typeface="Arial"/>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http://rochellepark.org</a:t>
            </a:r>
            <a:r>
              <a:rPr lang="en" sz="1600" b="1" i="0" u="none" strike="noStrike" cap="none">
                <a:solidFill>
                  <a:schemeClr val="lt1"/>
                </a:solidFill>
                <a:latin typeface="Arial"/>
                <a:ea typeface="Arial"/>
                <a:cs typeface="Arial"/>
                <a:sym typeface="Arial"/>
              </a:rPr>
              <a:t> for more updates and information</a:t>
            </a:r>
            <a:endParaRPr sz="1600" b="0" i="0" u="none" strike="noStrike" cap="none">
              <a:solidFill>
                <a:schemeClr val="lt1"/>
              </a:solidFill>
              <a:latin typeface="Century Gothic"/>
              <a:ea typeface="Century Gothic"/>
              <a:cs typeface="Century Gothic"/>
              <a:sym typeface="Century Gothic"/>
            </a:endParaRPr>
          </a:p>
          <a:p>
            <a:pPr marL="0" marR="0" lvl="0" indent="0" algn="l" rtl="0">
              <a:lnSpc>
                <a:spcPct val="100000"/>
              </a:lnSpc>
              <a:spcBef>
                <a:spcPts val="0"/>
              </a:spcBef>
              <a:spcAft>
                <a:spcPts val="0"/>
              </a:spcAft>
              <a:buNone/>
            </a:pPr>
            <a:endParaRPr sz="2400" b="0" i="0" u="none" strike="noStrike" cap="none">
              <a:solidFill>
                <a:srgbClr val="824100"/>
              </a:solidFill>
              <a:latin typeface="Century Gothic"/>
              <a:ea typeface="Century Gothic"/>
              <a:cs typeface="Century Gothic"/>
              <a:sym typeface="Century Gothic"/>
            </a:endParaRPr>
          </a:p>
          <a:p>
            <a:pPr marL="0" marR="0" lvl="0" indent="0" algn="l" rtl="0">
              <a:lnSpc>
                <a:spcPct val="100000"/>
              </a:lnSpc>
              <a:spcBef>
                <a:spcPts val="0"/>
              </a:spcBef>
              <a:spcAft>
                <a:spcPts val="0"/>
              </a:spcAft>
              <a:buNone/>
            </a:pPr>
            <a:r>
              <a:rPr lang="en" sz="2400" b="0" i="0" u="none" strike="noStrike" cap="none">
                <a:solidFill>
                  <a:srgbClr val="824100"/>
                </a:solidFill>
                <a:latin typeface="Century Gothic"/>
                <a:ea typeface="Century Gothic"/>
                <a:cs typeface="Century Gothic"/>
                <a:sym typeface="Century Gothic"/>
              </a:rPr>
              <a:t> </a:t>
            </a:r>
            <a:endParaRPr/>
          </a:p>
        </p:txBody>
      </p:sp>
      <p:pic>
        <p:nvPicPr>
          <p:cNvPr id="403" name="Google Shape;403;p18"/>
          <p:cNvPicPr preferRelativeResize="0"/>
          <p:nvPr/>
        </p:nvPicPr>
        <p:blipFill>
          <a:blip r:embed="rId4">
            <a:alphaModFix/>
          </a:blip>
          <a:stretch>
            <a:fillRect/>
          </a:stretch>
        </p:blipFill>
        <p:spPr>
          <a:xfrm>
            <a:off x="7826750" y="3863173"/>
            <a:ext cx="1122725" cy="11797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
          <p:cNvSpPr txBox="1">
            <a:spLocks noGrp="1"/>
          </p:cNvSpPr>
          <p:nvPr>
            <p:ph type="ctrTitle"/>
          </p:nvPr>
        </p:nvSpPr>
        <p:spPr>
          <a:xfrm>
            <a:off x="676107" y="2269364"/>
            <a:ext cx="6766500" cy="16857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lt1"/>
              </a:buClr>
              <a:buSzPts val="6000"/>
              <a:buFont typeface="Century Gothic"/>
              <a:buNone/>
            </a:pPr>
            <a:r>
              <a:rPr lang="en" sz="2000" b="1"/>
              <a:t>“WE ENVISION AN EDUCATIONAL COMMUNITY WHICH INSPIRES AND EMPOWERS ALL STUDENTS TO BECOME SELF-SUFFICIENT AND THRIVE IN A COMPLEX, GLOBAL SOCIETY</a:t>
            </a:r>
            <a:r>
              <a:rPr lang="en" sz="2000"/>
              <a:t>.”</a:t>
            </a:r>
            <a:r>
              <a:rPr lang="en" sz="7200"/>
              <a:t/>
            </a:r>
            <a:br>
              <a:rPr lang="en" sz="7200"/>
            </a:br>
            <a:endParaRPr/>
          </a:p>
        </p:txBody>
      </p:sp>
      <p:sp>
        <p:nvSpPr>
          <p:cNvPr id="159" name="Google Shape;159;p2"/>
          <p:cNvSpPr txBox="1"/>
          <p:nvPr/>
        </p:nvSpPr>
        <p:spPr>
          <a:xfrm>
            <a:off x="745379" y="290945"/>
            <a:ext cx="7338747" cy="879364"/>
          </a:xfrm>
          <a:prstGeom prst="rect">
            <a:avLst/>
          </a:prstGeom>
          <a:noFill/>
          <a:ln>
            <a:noFill/>
          </a:ln>
        </p:spPr>
        <p:txBody>
          <a:bodyPr spcFirstLastPara="1" wrap="square" lIns="0" tIns="0" rIns="0" bIns="0" anchor="b" anchorCtr="0">
            <a:noAutofit/>
          </a:bodyPr>
          <a:lstStyle/>
          <a:p>
            <a:pPr marL="0" marR="0" lvl="0" indent="0" algn="ctr" rtl="0">
              <a:lnSpc>
                <a:spcPct val="100000"/>
              </a:lnSpc>
              <a:spcBef>
                <a:spcPts val="0"/>
              </a:spcBef>
              <a:spcAft>
                <a:spcPts val="0"/>
              </a:spcAft>
              <a:buClr>
                <a:srgbClr val="993366"/>
              </a:buClr>
              <a:buSzPts val="6000"/>
              <a:buFont typeface="Arial"/>
              <a:buNone/>
            </a:pPr>
            <a:r>
              <a:rPr lang="en" sz="6000" b="1" i="0" u="none" strike="noStrike" cap="none">
                <a:latin typeface="Century Gothic"/>
                <a:ea typeface="Century Gothic"/>
                <a:cs typeface="Century Gothic"/>
                <a:sym typeface="Century Gothic"/>
              </a:rPr>
              <a:t>MISSION STATEMENT</a:t>
            </a:r>
            <a:endParaRPr sz="6000" b="1" i="0" u="none" strike="noStrike" cap="none">
              <a:latin typeface="Century Gothic"/>
              <a:ea typeface="Century Gothic"/>
              <a:cs typeface="Century Gothic"/>
              <a:sym typeface="Century Gothic"/>
            </a:endParaRPr>
          </a:p>
        </p:txBody>
      </p:sp>
      <p:pic>
        <p:nvPicPr>
          <p:cNvPr id="160" name="Google Shape;160;p2"/>
          <p:cNvPicPr preferRelativeResize="0"/>
          <p:nvPr/>
        </p:nvPicPr>
        <p:blipFill>
          <a:blip r:embed="rId3">
            <a:alphaModFix/>
          </a:blip>
          <a:stretch>
            <a:fillRect/>
          </a:stretch>
        </p:blipFill>
        <p:spPr>
          <a:xfrm>
            <a:off x="4575498" y="3115698"/>
            <a:ext cx="1664700" cy="17491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19"/>
          <p:cNvSpPr txBox="1">
            <a:spLocks noGrp="1"/>
          </p:cNvSpPr>
          <p:nvPr>
            <p:ph type="ctrTitle" idx="4294967295"/>
          </p:nvPr>
        </p:nvSpPr>
        <p:spPr>
          <a:xfrm>
            <a:off x="1186723" y="176136"/>
            <a:ext cx="6330950" cy="845055"/>
          </a:xfrm>
          <a:prstGeom prst="rect">
            <a:avLst/>
          </a:prstGeom>
          <a:noFill/>
          <a:ln>
            <a:noFill/>
          </a:ln>
        </p:spPr>
        <p:txBody>
          <a:bodyPr spcFirstLastPara="1" wrap="square" lIns="0" tIns="0" rIns="0" bIns="0" anchor="b" anchorCtr="0">
            <a:noAutofit/>
          </a:bodyPr>
          <a:lstStyle/>
          <a:p>
            <a:pPr marL="0" marR="0" lvl="0" indent="0" algn="ctr" rtl="0">
              <a:spcBef>
                <a:spcPts val="0"/>
              </a:spcBef>
              <a:spcAft>
                <a:spcPts val="0"/>
              </a:spcAft>
              <a:buClr>
                <a:srgbClr val="993366"/>
              </a:buClr>
              <a:buSzPts val="4400"/>
              <a:buFont typeface="Montserrat"/>
              <a:buNone/>
            </a:pPr>
            <a:r>
              <a:rPr lang="en" sz="4400" b="1" i="1" u="none" strike="noStrike" cap="none">
                <a:solidFill>
                  <a:srgbClr val="000000"/>
                </a:solidFill>
                <a:latin typeface="Montserrat"/>
                <a:ea typeface="Montserrat"/>
                <a:cs typeface="Montserrat"/>
                <a:sym typeface="Montserrat"/>
              </a:rPr>
              <a:t>THANK YOU</a:t>
            </a:r>
            <a:endParaRPr sz="4400" b="1" i="1" u="none" strike="noStrike" cap="none">
              <a:solidFill>
                <a:srgbClr val="000000"/>
              </a:solidFill>
              <a:latin typeface="Montserrat"/>
              <a:ea typeface="Montserrat"/>
              <a:cs typeface="Montserrat"/>
              <a:sym typeface="Montserrat"/>
            </a:endParaRPr>
          </a:p>
        </p:txBody>
      </p:sp>
      <p:sp>
        <p:nvSpPr>
          <p:cNvPr id="409" name="Google Shape;409;p19"/>
          <p:cNvSpPr txBox="1">
            <a:spLocks noGrp="1"/>
          </p:cNvSpPr>
          <p:nvPr>
            <p:ph type="subTitle" idx="4294967295"/>
          </p:nvPr>
        </p:nvSpPr>
        <p:spPr>
          <a:xfrm>
            <a:off x="1391425" y="1064875"/>
            <a:ext cx="6126300" cy="3897900"/>
          </a:xfrm>
          <a:prstGeom prst="rect">
            <a:avLst/>
          </a:prstGeom>
          <a:noFill/>
          <a:ln>
            <a:noFill/>
          </a:ln>
        </p:spPr>
        <p:txBody>
          <a:bodyPr spcFirstLastPara="1" wrap="square" lIns="0" tIns="0" rIns="0" bIns="0" anchor="t" anchorCtr="0">
            <a:noAutofit/>
          </a:bodyPr>
          <a:lstStyle/>
          <a:p>
            <a:pPr marL="0" marR="0" lvl="0" indent="0" algn="ctr" rtl="0">
              <a:lnSpc>
                <a:spcPct val="115000"/>
              </a:lnSpc>
              <a:spcBef>
                <a:spcPts val="600"/>
              </a:spcBef>
              <a:spcAft>
                <a:spcPts val="0"/>
              </a:spcAft>
              <a:buClr>
                <a:schemeClr val="dk1"/>
              </a:buClr>
              <a:buSzPts val="1100"/>
              <a:buFont typeface="Arial"/>
              <a:buNone/>
            </a:pPr>
            <a:r>
              <a:rPr lang="en" sz="1800" b="1" i="0" u="none" strike="noStrike" cap="none">
                <a:solidFill>
                  <a:schemeClr val="lt1"/>
                </a:solidFill>
                <a:latin typeface="Montserrat"/>
                <a:ea typeface="Montserrat"/>
                <a:cs typeface="Montserrat"/>
                <a:sym typeface="Montserrat"/>
              </a:rPr>
              <a:t>Superintendent: Dr. Sue DeNobile</a:t>
            </a:r>
            <a:endParaRPr sz="1800" b="1" i="0" u="none" strike="noStrike" cap="none">
              <a:solidFill>
                <a:schemeClr val="lt1"/>
              </a:solidFill>
              <a:latin typeface="Montserrat"/>
              <a:ea typeface="Montserrat"/>
              <a:cs typeface="Montserrat"/>
              <a:sym typeface="Montserrat"/>
            </a:endParaRPr>
          </a:p>
          <a:p>
            <a:pPr marL="0" marR="0" lvl="0" indent="0" algn="ctr" rtl="0">
              <a:lnSpc>
                <a:spcPct val="115000"/>
              </a:lnSpc>
              <a:spcBef>
                <a:spcPts val="600"/>
              </a:spcBef>
              <a:spcAft>
                <a:spcPts val="0"/>
              </a:spcAft>
              <a:buClr>
                <a:schemeClr val="dk1"/>
              </a:buClr>
              <a:buSzPts val="1100"/>
              <a:buFont typeface="Arial"/>
              <a:buNone/>
            </a:pPr>
            <a:r>
              <a:rPr lang="en" sz="1800" b="1" i="0" u="none" strike="noStrike" cap="none">
                <a:solidFill>
                  <a:schemeClr val="lt1"/>
                </a:solidFill>
                <a:latin typeface="Montserrat"/>
                <a:ea typeface="Montserrat"/>
                <a:cs typeface="Montserrat"/>
                <a:sym typeface="Montserrat"/>
              </a:rPr>
              <a:t>Business Administrator:  Cheryl Jiosi</a:t>
            </a:r>
            <a:endParaRPr sz="1800" b="1" i="0" u="none" strike="noStrike" cap="none">
              <a:solidFill>
                <a:schemeClr val="lt1"/>
              </a:solidFill>
              <a:latin typeface="Montserrat"/>
              <a:ea typeface="Montserrat"/>
              <a:cs typeface="Montserrat"/>
              <a:sym typeface="Montserrat"/>
            </a:endParaRPr>
          </a:p>
          <a:p>
            <a:pPr marL="0" marR="0" lvl="0" indent="0" algn="ctr" rtl="0">
              <a:lnSpc>
                <a:spcPct val="115000"/>
              </a:lnSpc>
              <a:spcBef>
                <a:spcPts val="600"/>
              </a:spcBef>
              <a:spcAft>
                <a:spcPts val="0"/>
              </a:spcAft>
              <a:buClr>
                <a:schemeClr val="dk1"/>
              </a:buClr>
              <a:buSzPts val="1100"/>
              <a:buFont typeface="Arial"/>
              <a:buNone/>
            </a:pPr>
            <a:r>
              <a:rPr lang="en" sz="1800" b="1" i="0" u="none" strike="noStrike" cap="none">
                <a:solidFill>
                  <a:schemeClr val="lt1"/>
                </a:solidFill>
                <a:latin typeface="Montserrat"/>
                <a:ea typeface="Montserrat"/>
                <a:cs typeface="Montserrat"/>
                <a:sym typeface="Montserrat"/>
              </a:rPr>
              <a:t>Board President: Matt</a:t>
            </a:r>
            <a:r>
              <a:rPr lang="en" sz="1800" b="1">
                <a:solidFill>
                  <a:schemeClr val="lt1"/>
                </a:solidFill>
                <a:latin typeface="Montserrat"/>
                <a:ea typeface="Montserrat"/>
                <a:cs typeface="Montserrat"/>
                <a:sym typeface="Montserrat"/>
              </a:rPr>
              <a:t>hew </a:t>
            </a:r>
            <a:r>
              <a:rPr lang="en" sz="1800" b="1" i="0" u="none" strike="noStrike" cap="none">
                <a:solidFill>
                  <a:schemeClr val="lt1"/>
                </a:solidFill>
                <a:latin typeface="Montserrat"/>
                <a:ea typeface="Montserrat"/>
                <a:cs typeface="Montserrat"/>
                <a:sym typeface="Montserrat"/>
              </a:rPr>
              <a:t>Trawinski</a:t>
            </a:r>
            <a:endParaRPr/>
          </a:p>
          <a:p>
            <a:pPr marL="0" marR="0" lvl="0" indent="0" algn="ctr" rtl="0">
              <a:lnSpc>
                <a:spcPct val="115000"/>
              </a:lnSpc>
              <a:spcBef>
                <a:spcPts val="600"/>
              </a:spcBef>
              <a:spcAft>
                <a:spcPts val="0"/>
              </a:spcAft>
              <a:buClr>
                <a:schemeClr val="dk1"/>
              </a:buClr>
              <a:buSzPts val="1100"/>
              <a:buFont typeface="Arial"/>
              <a:buNone/>
            </a:pPr>
            <a:r>
              <a:rPr lang="en" sz="1800" b="1" i="0" u="none" strike="noStrike" cap="none">
                <a:solidFill>
                  <a:schemeClr val="lt1"/>
                </a:solidFill>
                <a:latin typeface="Montserrat"/>
                <a:ea typeface="Montserrat"/>
                <a:cs typeface="Montserrat"/>
                <a:sym typeface="Montserrat"/>
              </a:rPr>
              <a:t>Board Vice-President:  Scott Kral</a:t>
            </a:r>
            <a:endParaRPr sz="1800" b="1" i="0" u="none" strike="noStrike" cap="none">
              <a:solidFill>
                <a:schemeClr val="lt1"/>
              </a:solidFill>
              <a:latin typeface="Montserrat"/>
              <a:ea typeface="Montserrat"/>
              <a:cs typeface="Montserrat"/>
              <a:sym typeface="Montserrat"/>
            </a:endParaRPr>
          </a:p>
          <a:p>
            <a:pPr marL="0" marR="0" lvl="0" indent="0" algn="ctr" rtl="0">
              <a:lnSpc>
                <a:spcPct val="115000"/>
              </a:lnSpc>
              <a:spcBef>
                <a:spcPts val="600"/>
              </a:spcBef>
              <a:spcAft>
                <a:spcPts val="0"/>
              </a:spcAft>
              <a:buClr>
                <a:schemeClr val="dk1"/>
              </a:buClr>
              <a:buSzPts val="1100"/>
              <a:buFont typeface="Arial"/>
              <a:buNone/>
            </a:pPr>
            <a:r>
              <a:rPr lang="en" sz="1800" b="1" i="0" u="none" strike="noStrike" cap="none">
                <a:solidFill>
                  <a:schemeClr val="lt1"/>
                </a:solidFill>
                <a:latin typeface="Montserrat"/>
                <a:ea typeface="Montserrat"/>
                <a:cs typeface="Montserrat"/>
                <a:sym typeface="Montserrat"/>
              </a:rPr>
              <a:t>Board Members: </a:t>
            </a:r>
            <a:endParaRPr sz="1800" b="1" i="0" u="none" strike="noStrike" cap="none">
              <a:solidFill>
                <a:schemeClr val="lt1"/>
              </a:solidFill>
              <a:latin typeface="Montserrat"/>
              <a:ea typeface="Montserrat"/>
              <a:cs typeface="Montserrat"/>
              <a:sym typeface="Montserrat"/>
            </a:endParaRPr>
          </a:p>
          <a:p>
            <a:pPr marL="0" marR="0" lvl="0" indent="0" algn="ctr" rtl="0">
              <a:lnSpc>
                <a:spcPct val="115000"/>
              </a:lnSpc>
              <a:spcBef>
                <a:spcPts val="600"/>
              </a:spcBef>
              <a:spcAft>
                <a:spcPts val="0"/>
              </a:spcAft>
              <a:buClr>
                <a:schemeClr val="dk1"/>
              </a:buClr>
              <a:buSzPts val="1100"/>
              <a:buFont typeface="Arial"/>
              <a:buNone/>
            </a:pPr>
            <a:r>
              <a:rPr lang="en" sz="1800" b="1" i="0" u="none" strike="noStrike" cap="none">
                <a:solidFill>
                  <a:srgbClr val="FFFFFF"/>
                </a:solidFill>
                <a:latin typeface="Montserrat"/>
                <a:ea typeface="Montserrat"/>
                <a:cs typeface="Montserrat"/>
                <a:sym typeface="Montserrat"/>
              </a:rPr>
              <a:t>Adib Abboud</a:t>
            </a:r>
            <a:r>
              <a:rPr lang="en" sz="1800" b="1" i="0" u="none" strike="noStrike" cap="none">
                <a:solidFill>
                  <a:schemeClr val="lt1"/>
                </a:solidFill>
                <a:latin typeface="Montserrat"/>
                <a:ea typeface="Montserrat"/>
                <a:cs typeface="Montserrat"/>
                <a:sym typeface="Montserrat"/>
              </a:rPr>
              <a:t> </a:t>
            </a:r>
            <a:endParaRPr sz="1800" b="1" i="0" u="none" strike="noStrike" cap="none">
              <a:solidFill>
                <a:schemeClr val="lt1"/>
              </a:solidFill>
              <a:latin typeface="Montserrat"/>
              <a:ea typeface="Montserrat"/>
              <a:cs typeface="Montserrat"/>
              <a:sym typeface="Montserrat"/>
            </a:endParaRPr>
          </a:p>
          <a:p>
            <a:pPr marL="0" marR="0" lvl="0" indent="0" algn="ctr" rtl="0">
              <a:lnSpc>
                <a:spcPct val="115000"/>
              </a:lnSpc>
              <a:spcBef>
                <a:spcPts val="600"/>
              </a:spcBef>
              <a:spcAft>
                <a:spcPts val="0"/>
              </a:spcAft>
              <a:buClr>
                <a:schemeClr val="dk1"/>
              </a:buClr>
              <a:buSzPts val="1100"/>
              <a:buFont typeface="Arial"/>
              <a:buNone/>
            </a:pPr>
            <a:r>
              <a:rPr lang="en" sz="1800" b="1" i="0" u="none" strike="noStrike" cap="none">
                <a:solidFill>
                  <a:schemeClr val="lt1"/>
                </a:solidFill>
                <a:latin typeface="Montserrat"/>
                <a:ea typeface="Montserrat"/>
                <a:cs typeface="Montserrat"/>
                <a:sym typeface="Montserrat"/>
              </a:rPr>
              <a:t>Teresa Judge Cravello</a:t>
            </a:r>
            <a:endParaRPr sz="1800" b="1" i="0" u="none" strike="noStrike" cap="none">
              <a:solidFill>
                <a:schemeClr val="lt1"/>
              </a:solidFill>
              <a:latin typeface="Montserrat"/>
              <a:ea typeface="Montserrat"/>
              <a:cs typeface="Montserrat"/>
              <a:sym typeface="Montserrat"/>
            </a:endParaRPr>
          </a:p>
          <a:p>
            <a:pPr marL="0" marR="0" lvl="0" indent="0" algn="ctr" rtl="0">
              <a:lnSpc>
                <a:spcPct val="115000"/>
              </a:lnSpc>
              <a:spcBef>
                <a:spcPts val="600"/>
              </a:spcBef>
              <a:spcAft>
                <a:spcPts val="0"/>
              </a:spcAft>
              <a:buClr>
                <a:schemeClr val="dk1"/>
              </a:buClr>
              <a:buSzPts val="1100"/>
              <a:buFont typeface="Arial"/>
              <a:buNone/>
            </a:pPr>
            <a:r>
              <a:rPr lang="en" sz="1800" b="1" i="0" u="none" strike="noStrike" cap="none">
                <a:solidFill>
                  <a:schemeClr val="lt1"/>
                </a:solidFill>
                <a:latin typeface="Montserrat"/>
                <a:ea typeface="Montserrat"/>
                <a:cs typeface="Montserrat"/>
                <a:sym typeface="Montserrat"/>
              </a:rPr>
              <a:t>Joseph Marolda </a:t>
            </a:r>
            <a:endParaRPr sz="1800" b="1" i="0" u="none" strike="noStrike" cap="none">
              <a:solidFill>
                <a:schemeClr val="lt1"/>
              </a:solidFill>
              <a:latin typeface="Montserrat"/>
              <a:ea typeface="Montserrat"/>
              <a:cs typeface="Montserrat"/>
              <a:sym typeface="Montserrat"/>
            </a:endParaRPr>
          </a:p>
          <a:p>
            <a:pPr marL="0" marR="0" lvl="0" indent="0" algn="ctr" rtl="0">
              <a:lnSpc>
                <a:spcPct val="115000"/>
              </a:lnSpc>
              <a:spcBef>
                <a:spcPts val="600"/>
              </a:spcBef>
              <a:spcAft>
                <a:spcPts val="0"/>
              </a:spcAft>
              <a:buClr>
                <a:schemeClr val="dk1"/>
              </a:buClr>
              <a:buSzPts val="1100"/>
              <a:buFont typeface="Arial"/>
              <a:buNone/>
            </a:pPr>
            <a:r>
              <a:rPr lang="en" sz="1800" b="1" i="0" u="none" strike="noStrike" cap="none">
                <a:solidFill>
                  <a:schemeClr val="lt1"/>
                </a:solidFill>
                <a:latin typeface="Montserrat"/>
                <a:ea typeface="Montserrat"/>
                <a:cs typeface="Montserrat"/>
                <a:sym typeface="Montserrat"/>
              </a:rPr>
              <a:t>Jorge Martinez Jr.</a:t>
            </a:r>
            <a:endParaRPr/>
          </a:p>
          <a:p>
            <a:pPr marL="0" marR="0" lvl="0" indent="0" algn="ctr" rtl="0">
              <a:lnSpc>
                <a:spcPct val="115000"/>
              </a:lnSpc>
              <a:spcBef>
                <a:spcPts val="600"/>
              </a:spcBef>
              <a:spcAft>
                <a:spcPts val="0"/>
              </a:spcAft>
              <a:buClr>
                <a:schemeClr val="dk1"/>
              </a:buClr>
              <a:buSzPts val="1100"/>
              <a:buFont typeface="Arial"/>
              <a:buNone/>
            </a:pPr>
            <a:r>
              <a:rPr lang="en" sz="1800" b="1" i="0" u="none" strike="noStrike" cap="none">
                <a:solidFill>
                  <a:schemeClr val="lt1"/>
                </a:solidFill>
                <a:latin typeface="Montserrat"/>
                <a:ea typeface="Montserrat"/>
                <a:cs typeface="Montserrat"/>
                <a:sym typeface="Montserrat"/>
              </a:rPr>
              <a:t>Charles Schaadt </a:t>
            </a:r>
            <a:endParaRPr/>
          </a:p>
          <a:p>
            <a:pPr marL="0" marR="0" lvl="0" indent="0" algn="ctr" rtl="0">
              <a:spcBef>
                <a:spcPts val="600"/>
              </a:spcBef>
              <a:spcAft>
                <a:spcPts val="0"/>
              </a:spcAft>
              <a:buClr>
                <a:schemeClr val="dk1"/>
              </a:buClr>
              <a:buSzPts val="1100"/>
              <a:buFont typeface="Arial"/>
              <a:buNone/>
            </a:pPr>
            <a:endParaRPr sz="1800" b="1" i="0" u="none" strike="noStrike" cap="none">
              <a:solidFill>
                <a:schemeClr val="lt1"/>
              </a:solidFill>
              <a:latin typeface="Montserrat"/>
              <a:ea typeface="Montserrat"/>
              <a:cs typeface="Montserrat"/>
              <a:sym typeface="Montserrat"/>
            </a:endParaRPr>
          </a:p>
          <a:p>
            <a:pPr marL="0" marR="0" lvl="0" indent="0" algn="ctr" rtl="0">
              <a:lnSpc>
                <a:spcPct val="115000"/>
              </a:lnSpc>
              <a:spcBef>
                <a:spcPts val="600"/>
              </a:spcBef>
              <a:spcAft>
                <a:spcPts val="0"/>
              </a:spcAft>
              <a:buClr>
                <a:schemeClr val="dk1"/>
              </a:buClr>
              <a:buSzPts val="1100"/>
              <a:buFont typeface="Arial"/>
              <a:buNone/>
            </a:pPr>
            <a:endParaRPr sz="1800" b="1" i="0" u="none" strike="noStrike" cap="none">
              <a:solidFill>
                <a:schemeClr val="lt1"/>
              </a:solidFill>
              <a:latin typeface="Montserrat"/>
              <a:ea typeface="Montserrat"/>
              <a:cs typeface="Montserrat"/>
              <a:sym typeface="Montserra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
          <p:cNvSpPr txBox="1"/>
          <p:nvPr/>
        </p:nvSpPr>
        <p:spPr>
          <a:xfrm>
            <a:off x="436418" y="1042555"/>
            <a:ext cx="7467600" cy="4572000"/>
          </a:xfrm>
          <a:prstGeom prst="rect">
            <a:avLst/>
          </a:prstGeom>
          <a:noFill/>
          <a:ln>
            <a:noFill/>
          </a:ln>
        </p:spPr>
        <p:txBody>
          <a:bodyPr spcFirstLastPara="1" wrap="square" lIns="91425" tIns="45700" rIns="91425" bIns="45700" anchor="t" anchorCtr="0">
            <a:normAutofit/>
          </a:bodyPr>
          <a:lstStyle/>
          <a:p>
            <a:pPr marL="214313" marR="0" lvl="0" indent="-214313" algn="l" rtl="0">
              <a:lnSpc>
                <a:spcPct val="100000"/>
              </a:lnSpc>
              <a:spcBef>
                <a:spcPts val="0"/>
              </a:spcBef>
              <a:spcAft>
                <a:spcPts val="0"/>
              </a:spcAft>
              <a:buSzPts val="1200"/>
              <a:buFont typeface="Noto Sans Symbols"/>
              <a:buChar char="➢"/>
            </a:pPr>
            <a:r>
              <a:rPr lang="en" sz="1500" b="1" i="0" u="none" strike="noStrike" cap="none">
                <a:solidFill>
                  <a:schemeClr val="lt1"/>
                </a:solidFill>
                <a:latin typeface="Century Gothic"/>
                <a:ea typeface="Century Gothic"/>
                <a:cs typeface="Century Gothic"/>
                <a:sym typeface="Century Gothic"/>
              </a:rPr>
              <a:t>Establish and maintain a shared responsibility among home, school, and the greater community which fosters student learning, accountability, and citizenship.</a:t>
            </a:r>
            <a:endParaRPr/>
          </a:p>
          <a:p>
            <a:pPr marL="214313" marR="0" lvl="0" indent="-214313" algn="l" rtl="0">
              <a:lnSpc>
                <a:spcPct val="100000"/>
              </a:lnSpc>
              <a:spcBef>
                <a:spcPts val="750"/>
              </a:spcBef>
              <a:spcAft>
                <a:spcPts val="0"/>
              </a:spcAft>
              <a:buSzPts val="1200"/>
              <a:buFont typeface="Noto Sans Symbols"/>
              <a:buChar char="➢"/>
            </a:pPr>
            <a:r>
              <a:rPr lang="en" sz="1500" b="1" i="0" u="none" strike="noStrike" cap="none">
                <a:solidFill>
                  <a:schemeClr val="lt1"/>
                </a:solidFill>
                <a:latin typeface="Century Gothic"/>
                <a:ea typeface="Century Gothic"/>
                <a:cs typeface="Century Gothic"/>
                <a:sym typeface="Century Gothic"/>
              </a:rPr>
              <a:t>To provide curricula that enables all students to meet or exceed current national, state, and local standards.</a:t>
            </a:r>
            <a:endParaRPr/>
          </a:p>
          <a:p>
            <a:pPr marL="214313" marR="0" lvl="0" indent="-214313" algn="l" rtl="0">
              <a:lnSpc>
                <a:spcPct val="100000"/>
              </a:lnSpc>
              <a:spcBef>
                <a:spcPts val="750"/>
              </a:spcBef>
              <a:spcAft>
                <a:spcPts val="0"/>
              </a:spcAft>
              <a:buSzPts val="1200"/>
              <a:buFont typeface="Noto Sans Symbols"/>
              <a:buChar char="➢"/>
            </a:pPr>
            <a:r>
              <a:rPr lang="en" sz="1500" b="1" i="0" u="none" strike="noStrike" cap="none">
                <a:solidFill>
                  <a:schemeClr val="lt1"/>
                </a:solidFill>
                <a:latin typeface="Century Gothic"/>
                <a:ea typeface="Century Gothic"/>
                <a:cs typeface="Century Gothic"/>
                <a:sym typeface="Century Gothic"/>
              </a:rPr>
              <a:t>To utilize a variety of formative and summative assessments in order to differentiate and guide instruction.</a:t>
            </a:r>
            <a:endParaRPr/>
          </a:p>
          <a:p>
            <a:pPr marL="214313" marR="0" lvl="0" indent="-214313" algn="l" rtl="0">
              <a:lnSpc>
                <a:spcPct val="100000"/>
              </a:lnSpc>
              <a:spcBef>
                <a:spcPts val="750"/>
              </a:spcBef>
              <a:spcAft>
                <a:spcPts val="0"/>
              </a:spcAft>
              <a:buSzPts val="1200"/>
              <a:buFont typeface="Noto Sans Symbols"/>
              <a:buChar char="➢"/>
            </a:pPr>
            <a:r>
              <a:rPr lang="en" sz="1500" b="1" i="0" u="none" strike="noStrike" cap="none">
                <a:solidFill>
                  <a:schemeClr val="lt1"/>
                </a:solidFill>
                <a:latin typeface="Century Gothic"/>
                <a:ea typeface="Century Gothic"/>
                <a:cs typeface="Century Gothic"/>
                <a:sym typeface="Century Gothic"/>
              </a:rPr>
              <a:t>The district, as a Professional Learning Community, will provide </a:t>
            </a:r>
            <a:r>
              <a:rPr lang="en" sz="1500" b="1">
                <a:solidFill>
                  <a:schemeClr val="lt1"/>
                </a:solidFill>
                <a:latin typeface="Century Gothic"/>
                <a:ea typeface="Century Gothic"/>
                <a:cs typeface="Century Gothic"/>
                <a:sym typeface="Century Gothic"/>
              </a:rPr>
              <a:t>ongoing</a:t>
            </a:r>
            <a:r>
              <a:rPr lang="en" sz="1500" b="1" i="0" u="none" strike="noStrike" cap="none">
                <a:solidFill>
                  <a:schemeClr val="lt1"/>
                </a:solidFill>
                <a:latin typeface="Century Gothic"/>
                <a:ea typeface="Century Gothic"/>
                <a:cs typeface="Century Gothic"/>
                <a:sym typeface="Century Gothic"/>
              </a:rPr>
              <a:t> professional development training and opportunities for collaboration among faculty and staff.  </a:t>
            </a:r>
            <a:endParaRPr/>
          </a:p>
          <a:p>
            <a:pPr marL="214313" marR="0" lvl="0" indent="-214313" algn="l" rtl="0">
              <a:lnSpc>
                <a:spcPct val="100000"/>
              </a:lnSpc>
              <a:spcBef>
                <a:spcPts val="750"/>
              </a:spcBef>
              <a:spcAft>
                <a:spcPts val="0"/>
              </a:spcAft>
              <a:buSzPts val="1200"/>
              <a:buFont typeface="Noto Sans Symbols"/>
              <a:buChar char="➢"/>
            </a:pPr>
            <a:r>
              <a:rPr lang="en" sz="1500" b="1" i="0" u="none" strike="noStrike" cap="none">
                <a:solidFill>
                  <a:schemeClr val="lt1"/>
                </a:solidFill>
                <a:latin typeface="Century Gothic"/>
                <a:ea typeface="Century Gothic"/>
                <a:cs typeface="Century Gothic"/>
                <a:sym typeface="Century Gothic"/>
              </a:rPr>
              <a:t>Provide a safe and nurturing environment where all students have free access to academic and extra-curricular programs. </a:t>
            </a:r>
            <a:endParaRPr/>
          </a:p>
          <a:p>
            <a:pPr marL="214313" marR="0" lvl="0" indent="-138113" algn="l" rtl="0">
              <a:lnSpc>
                <a:spcPct val="100000"/>
              </a:lnSpc>
              <a:spcBef>
                <a:spcPts val="750"/>
              </a:spcBef>
              <a:spcAft>
                <a:spcPts val="0"/>
              </a:spcAft>
              <a:buClr>
                <a:srgbClr val="993366"/>
              </a:buClr>
              <a:buSzPts val="1200"/>
              <a:buFont typeface="Noto Sans Symbols"/>
              <a:buNone/>
            </a:pPr>
            <a:endParaRPr sz="1500" b="0" i="0" u="none" strike="noStrike" cap="none">
              <a:solidFill>
                <a:srgbClr val="0F486F"/>
              </a:solidFill>
              <a:latin typeface="Century Gothic"/>
              <a:ea typeface="Century Gothic"/>
              <a:cs typeface="Century Gothic"/>
              <a:sym typeface="Century Gothic"/>
            </a:endParaRPr>
          </a:p>
          <a:p>
            <a:pPr marL="214313" marR="0" lvl="0" indent="-138113" algn="l" rtl="0">
              <a:lnSpc>
                <a:spcPct val="100000"/>
              </a:lnSpc>
              <a:spcBef>
                <a:spcPts val="750"/>
              </a:spcBef>
              <a:spcAft>
                <a:spcPts val="0"/>
              </a:spcAft>
              <a:buClr>
                <a:schemeClr val="lt1"/>
              </a:buClr>
              <a:buSzPts val="1200"/>
              <a:buFont typeface="Noto Sans Symbols"/>
              <a:buNone/>
            </a:pPr>
            <a:endParaRPr sz="1500" b="0" i="0" u="none" strike="noStrike" cap="none">
              <a:solidFill>
                <a:srgbClr val="0F486F"/>
              </a:solidFill>
              <a:latin typeface="Century Gothic"/>
              <a:ea typeface="Century Gothic"/>
              <a:cs typeface="Century Gothic"/>
              <a:sym typeface="Century Gothic"/>
            </a:endParaRPr>
          </a:p>
        </p:txBody>
      </p:sp>
      <p:sp>
        <p:nvSpPr>
          <p:cNvPr id="166" name="Google Shape;166;p3"/>
          <p:cNvSpPr txBox="1"/>
          <p:nvPr/>
        </p:nvSpPr>
        <p:spPr>
          <a:xfrm>
            <a:off x="796637" y="114301"/>
            <a:ext cx="7924800" cy="6096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lt1"/>
              </a:buClr>
              <a:buSzPts val="2700"/>
              <a:buFont typeface="Arial"/>
              <a:buNone/>
            </a:pPr>
            <a:r>
              <a:rPr lang="en" sz="3800" b="1" i="0" u="none" strike="noStrike" cap="none">
                <a:latin typeface="Century Gothic"/>
                <a:ea typeface="Century Gothic"/>
                <a:cs typeface="Century Gothic"/>
                <a:sym typeface="Century Gothic"/>
              </a:rPr>
              <a:t>VISION STATEMENT</a:t>
            </a:r>
            <a:endParaRPr sz="3800" b="1" i="0" u="none" strike="noStrike" cap="none">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1CD1AC"/>
            </a:gs>
            <a:gs pos="100000">
              <a:srgbClr val="11594B"/>
            </a:gs>
          </a:gsLst>
          <a:lin ang="5400012" scaled="0"/>
        </a:gradFill>
        <a:effectLst/>
      </p:bgPr>
    </p:bg>
    <p:spTree>
      <p:nvGrpSpPr>
        <p:cNvPr id="1" name="Shape 170"/>
        <p:cNvGrpSpPr/>
        <p:nvPr/>
      </p:nvGrpSpPr>
      <p:grpSpPr>
        <a:xfrm>
          <a:off x="0" y="0"/>
          <a:ext cx="0" cy="0"/>
          <a:chOff x="0" y="0"/>
          <a:chExt cx="0" cy="0"/>
        </a:xfrm>
      </p:grpSpPr>
      <p:sp>
        <p:nvSpPr>
          <p:cNvPr id="171" name="Google Shape;171;p4"/>
          <p:cNvSpPr txBox="1">
            <a:spLocks noGrp="1"/>
          </p:cNvSpPr>
          <p:nvPr>
            <p:ph type="title"/>
          </p:nvPr>
        </p:nvSpPr>
        <p:spPr>
          <a:xfrm>
            <a:off x="604227" y="896482"/>
            <a:ext cx="8262683" cy="15675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lt1"/>
              </a:buClr>
              <a:buSzPts val="6000"/>
              <a:buFont typeface="Montserrat"/>
              <a:buNone/>
            </a:pPr>
            <a:r>
              <a:rPr lang="en" sz="3600" b="1">
                <a:latin typeface="Montserrat"/>
                <a:ea typeface="Montserrat"/>
                <a:cs typeface="Montserrat"/>
                <a:sym typeface="Montserrat"/>
              </a:rPr>
              <a:t>“AN INVESTMENT IN EDUCATION GIVES THE BEST RETURNS”</a:t>
            </a:r>
            <a:r>
              <a:rPr lang="en" sz="1000" b="1">
                <a:latin typeface="Montserrat"/>
                <a:ea typeface="Montserrat"/>
                <a:cs typeface="Montserrat"/>
                <a:sym typeface="Montserrat"/>
              </a:rPr>
              <a:t>- BENJAMIN FRANKLIN</a:t>
            </a:r>
            <a:endParaRPr sz="1000" b="1">
              <a:latin typeface="Montserrat"/>
              <a:ea typeface="Montserrat"/>
              <a:cs typeface="Montserrat"/>
              <a:sym typeface="Montserrat"/>
            </a:endParaRPr>
          </a:p>
          <a:p>
            <a:pPr marL="0" lvl="0" indent="0" algn="l" rtl="0">
              <a:spcBef>
                <a:spcPts val="0"/>
              </a:spcBef>
              <a:spcAft>
                <a:spcPts val="0"/>
              </a:spcAft>
              <a:buClr>
                <a:schemeClr val="lt1"/>
              </a:buClr>
              <a:buSzPts val="6000"/>
              <a:buFont typeface="Century Gothic"/>
              <a:buNone/>
            </a:pPr>
            <a:endParaRPr sz="2400" b="1">
              <a:latin typeface="Montserrat"/>
              <a:ea typeface="Montserrat"/>
              <a:cs typeface="Montserrat"/>
              <a:sym typeface="Montserrat"/>
            </a:endParaRPr>
          </a:p>
        </p:txBody>
      </p:sp>
      <p:sp>
        <p:nvSpPr>
          <p:cNvPr id="172" name="Google Shape;172;p4"/>
          <p:cNvSpPr txBox="1">
            <a:spLocks noGrp="1"/>
          </p:cNvSpPr>
          <p:nvPr>
            <p:ph type="body" idx="1"/>
          </p:nvPr>
        </p:nvSpPr>
        <p:spPr>
          <a:xfrm>
            <a:off x="429375" y="2320600"/>
            <a:ext cx="7326000" cy="2631900"/>
          </a:xfrm>
          <a:prstGeom prst="rect">
            <a:avLst/>
          </a:prstGeom>
          <a:noFill/>
          <a:ln>
            <a:noFill/>
          </a:ln>
        </p:spPr>
        <p:txBody>
          <a:bodyPr spcFirstLastPara="1" wrap="square" lIns="0" tIns="0" rIns="0" bIns="0" anchor="t" anchorCtr="0">
            <a:noAutofit/>
          </a:bodyPr>
          <a:lstStyle/>
          <a:p>
            <a:pPr marL="457200" lvl="0" indent="-330200" algn="l" rtl="0">
              <a:spcBef>
                <a:spcPts val="600"/>
              </a:spcBef>
              <a:spcAft>
                <a:spcPts val="0"/>
              </a:spcAft>
              <a:buClr>
                <a:schemeClr val="dk1"/>
              </a:buClr>
              <a:buSzPts val="1600"/>
              <a:buChar char="➢"/>
            </a:pPr>
            <a:r>
              <a:rPr lang="en" b="1">
                <a:solidFill>
                  <a:schemeClr val="dk1"/>
                </a:solidFill>
                <a:latin typeface="Montserrat"/>
                <a:ea typeface="Montserrat"/>
                <a:cs typeface="Montserrat"/>
                <a:sym typeface="Montserrat"/>
              </a:rPr>
              <a:t>The budget is a plan that balances the educational needs of the students with the fiscal needs of the taxpayers</a:t>
            </a:r>
            <a:endParaRPr b="1">
              <a:solidFill>
                <a:schemeClr val="dk1"/>
              </a:solidFill>
              <a:latin typeface="Montserrat"/>
              <a:ea typeface="Montserrat"/>
              <a:cs typeface="Montserrat"/>
              <a:sym typeface="Montserrat"/>
            </a:endParaRPr>
          </a:p>
          <a:p>
            <a:pPr marL="457200" lvl="0" indent="-330200" algn="l" rtl="0">
              <a:spcBef>
                <a:spcPts val="0"/>
              </a:spcBef>
              <a:spcAft>
                <a:spcPts val="0"/>
              </a:spcAft>
              <a:buClr>
                <a:schemeClr val="dk1"/>
              </a:buClr>
              <a:buSzPts val="1600"/>
              <a:buChar char="➢"/>
            </a:pPr>
            <a:r>
              <a:rPr lang="en" b="1">
                <a:solidFill>
                  <a:schemeClr val="dk1"/>
                </a:solidFill>
                <a:latin typeface="Montserrat"/>
                <a:ea typeface="Montserrat"/>
                <a:cs typeface="Montserrat"/>
                <a:sym typeface="Montserrat"/>
              </a:rPr>
              <a:t>The budget provides for all students in grades Pre-K through 12</a:t>
            </a:r>
            <a:endParaRPr b="1">
              <a:solidFill>
                <a:schemeClr val="dk1"/>
              </a:solidFill>
              <a:latin typeface="Montserrat"/>
              <a:ea typeface="Montserrat"/>
              <a:cs typeface="Montserrat"/>
              <a:sym typeface="Montserrat"/>
            </a:endParaRPr>
          </a:p>
          <a:p>
            <a:pPr marL="457200" lvl="0" indent="-330200" algn="l" rtl="0">
              <a:spcBef>
                <a:spcPts val="0"/>
              </a:spcBef>
              <a:spcAft>
                <a:spcPts val="0"/>
              </a:spcAft>
              <a:buClr>
                <a:schemeClr val="dk1"/>
              </a:buClr>
              <a:buSzPts val="1600"/>
              <a:buChar char="➢"/>
            </a:pPr>
            <a:r>
              <a:rPr lang="en" b="1">
                <a:solidFill>
                  <a:schemeClr val="dk1"/>
                </a:solidFill>
                <a:latin typeface="Montserrat"/>
                <a:ea typeface="Montserrat"/>
                <a:cs typeface="Montserrat"/>
                <a:sym typeface="Montserrat"/>
              </a:rPr>
              <a:t>The budget is developed by review of program needs and continued focus on instructional improvement</a:t>
            </a:r>
            <a:endParaRPr>
              <a:solidFill>
                <a:schemeClr val="dk1"/>
              </a:solidFill>
            </a:endParaRPr>
          </a:p>
          <a:p>
            <a:pPr marL="457200" lvl="0" indent="-330200" algn="l" rtl="0">
              <a:spcBef>
                <a:spcPts val="0"/>
              </a:spcBef>
              <a:spcAft>
                <a:spcPts val="0"/>
              </a:spcAft>
              <a:buClr>
                <a:schemeClr val="dk1"/>
              </a:buClr>
              <a:buSzPts val="1600"/>
              <a:buChar char="➢"/>
            </a:pPr>
            <a:r>
              <a:rPr lang="en" b="1">
                <a:solidFill>
                  <a:schemeClr val="dk1"/>
                </a:solidFill>
                <a:latin typeface="Montserrat"/>
                <a:ea typeface="Montserrat"/>
                <a:cs typeface="Montserrat"/>
                <a:sym typeface="Montserrat"/>
              </a:rPr>
              <a:t>Student and Staff Safety</a:t>
            </a:r>
            <a:endParaRPr>
              <a:solidFill>
                <a:schemeClr val="dk1"/>
              </a:solidFill>
            </a:endParaRPr>
          </a:p>
          <a:p>
            <a:pPr marL="457200" lvl="0" indent="-330200" algn="l" rtl="0">
              <a:spcBef>
                <a:spcPts val="0"/>
              </a:spcBef>
              <a:spcAft>
                <a:spcPts val="0"/>
              </a:spcAft>
              <a:buClr>
                <a:schemeClr val="dk1"/>
              </a:buClr>
              <a:buSzPts val="1600"/>
              <a:buChar char="➢"/>
            </a:pPr>
            <a:r>
              <a:rPr lang="en" b="1">
                <a:solidFill>
                  <a:schemeClr val="dk1"/>
                </a:solidFill>
                <a:latin typeface="Montserrat"/>
                <a:ea typeface="Montserrat"/>
                <a:cs typeface="Montserrat"/>
                <a:sym typeface="Montserrat"/>
              </a:rPr>
              <a:t>Efficiently managed Facilities</a:t>
            </a:r>
            <a:endParaRPr b="1">
              <a:solidFill>
                <a:schemeClr val="dk1"/>
              </a:solidFill>
              <a:latin typeface="Montserrat"/>
              <a:ea typeface="Montserrat"/>
              <a:cs typeface="Montserrat"/>
              <a:sym typeface="Montserrat"/>
            </a:endParaRPr>
          </a:p>
          <a:p>
            <a:pPr marL="457200" lvl="0" indent="0" algn="l" rtl="0">
              <a:spcBef>
                <a:spcPts val="0"/>
              </a:spcBef>
              <a:spcAft>
                <a:spcPts val="0"/>
              </a:spcAft>
              <a:buNone/>
            </a:pPr>
            <a:endParaRPr b="1">
              <a:solidFill>
                <a:schemeClr val="dk1"/>
              </a:solidFill>
              <a:latin typeface="Montserrat"/>
              <a:ea typeface="Montserrat"/>
              <a:cs typeface="Montserrat"/>
              <a:sym typeface="Montserrat"/>
            </a:endParaRPr>
          </a:p>
        </p:txBody>
      </p:sp>
      <p:sp>
        <p:nvSpPr>
          <p:cNvPr id="173" name="Google Shape;173;p4"/>
          <p:cNvSpPr txBox="1"/>
          <p:nvPr/>
        </p:nvSpPr>
        <p:spPr>
          <a:xfrm>
            <a:off x="3901725" y="2490600"/>
            <a:ext cx="4064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5"/>
          <p:cNvSpPr txBox="1"/>
          <p:nvPr/>
        </p:nvSpPr>
        <p:spPr>
          <a:xfrm>
            <a:off x="318656" y="775855"/>
            <a:ext cx="7594193" cy="4627418"/>
          </a:xfrm>
          <a:prstGeom prst="rect">
            <a:avLst/>
          </a:prstGeom>
          <a:noFill/>
          <a:ln>
            <a:noFill/>
          </a:ln>
        </p:spPr>
        <p:txBody>
          <a:bodyPr spcFirstLastPara="1" wrap="square" lIns="0" tIns="0" rIns="0" bIns="0" anchor="t" anchorCtr="0">
            <a:normAutofit/>
          </a:bodyPr>
          <a:lstStyle/>
          <a:p>
            <a:pPr marL="457200" marR="0" lvl="0" indent="-228600" algn="l" rtl="0">
              <a:lnSpc>
                <a:spcPct val="100000"/>
              </a:lnSpc>
              <a:spcBef>
                <a:spcPts val="360"/>
              </a:spcBef>
              <a:spcAft>
                <a:spcPts val="0"/>
              </a:spcAft>
              <a:buClr>
                <a:schemeClr val="lt1"/>
              </a:buClr>
              <a:buSzPts val="1600"/>
              <a:buFont typeface="Noto Sans Symbols"/>
              <a:buNone/>
            </a:pPr>
            <a:endParaRPr sz="1500" b="0" i="0" u="none" strike="noStrike" cap="none">
              <a:solidFill>
                <a:schemeClr val="lt1"/>
              </a:solidFill>
              <a:latin typeface="Century Gothic"/>
              <a:ea typeface="Century Gothic"/>
              <a:cs typeface="Century Gothic"/>
              <a:sym typeface="Century Gothic"/>
            </a:endParaRPr>
          </a:p>
          <a:p>
            <a:pPr marL="457200" marR="0" lvl="0" indent="-228600" algn="l" rtl="0">
              <a:lnSpc>
                <a:spcPct val="100000"/>
              </a:lnSpc>
              <a:spcBef>
                <a:spcPts val="360"/>
              </a:spcBef>
              <a:spcAft>
                <a:spcPts val="0"/>
              </a:spcAft>
              <a:buClr>
                <a:schemeClr val="lt1"/>
              </a:buClr>
              <a:buSzPts val="1600"/>
              <a:buFont typeface="Noto Sans Symbols"/>
              <a:buNone/>
            </a:pPr>
            <a:endParaRPr sz="1500" b="0" i="0" u="none" strike="noStrike" cap="none">
              <a:solidFill>
                <a:schemeClr val="lt1"/>
              </a:solidFill>
              <a:latin typeface="Century Gothic"/>
              <a:ea typeface="Century Gothic"/>
              <a:cs typeface="Century Gothic"/>
              <a:sym typeface="Century Gothic"/>
            </a:endParaRPr>
          </a:p>
          <a:p>
            <a:pPr marL="457200" marR="0" lvl="0" indent="-228600" algn="l" rtl="0">
              <a:lnSpc>
                <a:spcPct val="100000"/>
              </a:lnSpc>
              <a:spcBef>
                <a:spcPts val="360"/>
              </a:spcBef>
              <a:spcAft>
                <a:spcPts val="0"/>
              </a:spcAft>
              <a:buClr>
                <a:schemeClr val="lt1"/>
              </a:buClr>
              <a:buSzPts val="1600"/>
              <a:buFont typeface="Noto Sans Symbols"/>
              <a:buNone/>
            </a:pPr>
            <a:endParaRPr sz="1500" b="1" i="0" u="sng" strike="noStrike" cap="none">
              <a:solidFill>
                <a:schemeClr val="lt1"/>
              </a:solidFill>
              <a:latin typeface="Century Gothic"/>
              <a:ea typeface="Century Gothic"/>
              <a:cs typeface="Century Gothic"/>
              <a:sym typeface="Century Gothic"/>
            </a:endParaRPr>
          </a:p>
          <a:p>
            <a:pPr marL="457200" marR="0" lvl="0" indent="-228600" algn="l" rtl="0">
              <a:lnSpc>
                <a:spcPct val="100000"/>
              </a:lnSpc>
              <a:spcBef>
                <a:spcPts val="360"/>
              </a:spcBef>
              <a:spcAft>
                <a:spcPts val="0"/>
              </a:spcAft>
              <a:buClr>
                <a:schemeClr val="lt1"/>
              </a:buClr>
              <a:buSzPts val="1600"/>
              <a:buFont typeface="Noto Sans Symbols"/>
              <a:buNone/>
            </a:pPr>
            <a:r>
              <a:rPr lang="en" sz="1500" b="1" i="0" u="none" strike="noStrike" cap="none">
                <a:solidFill>
                  <a:schemeClr val="lt1"/>
                </a:solidFill>
                <a:latin typeface="Century Gothic"/>
                <a:ea typeface="Century Gothic"/>
                <a:cs typeface="Century Gothic"/>
                <a:sym typeface="Century Gothic"/>
              </a:rPr>
              <a:t>There is no vote on the school budget if the General Fund Tax Levy is at or below the state cap of 2%.</a:t>
            </a:r>
            <a:endParaRPr/>
          </a:p>
          <a:p>
            <a:pPr marL="457200" marR="0" lvl="0" indent="-228600" algn="l" rtl="0">
              <a:lnSpc>
                <a:spcPct val="100000"/>
              </a:lnSpc>
              <a:spcBef>
                <a:spcPts val="360"/>
              </a:spcBef>
              <a:spcAft>
                <a:spcPts val="0"/>
              </a:spcAft>
              <a:buClr>
                <a:schemeClr val="lt1"/>
              </a:buClr>
              <a:buSzPts val="1600"/>
              <a:buFont typeface="Noto Sans Symbols"/>
              <a:buNone/>
            </a:pPr>
            <a:endParaRPr sz="1500" b="1" i="0" u="none" strike="noStrike" cap="none">
              <a:solidFill>
                <a:schemeClr val="lt1"/>
              </a:solidFill>
              <a:latin typeface="Century Gothic"/>
              <a:ea typeface="Century Gothic"/>
              <a:cs typeface="Century Gothic"/>
              <a:sym typeface="Century Gothic"/>
            </a:endParaRPr>
          </a:p>
          <a:p>
            <a:pPr marL="457200" marR="0" lvl="0" indent="-228600" algn="l" rtl="0">
              <a:lnSpc>
                <a:spcPct val="100000"/>
              </a:lnSpc>
              <a:spcBef>
                <a:spcPts val="360"/>
              </a:spcBef>
              <a:spcAft>
                <a:spcPts val="0"/>
              </a:spcAft>
              <a:buClr>
                <a:schemeClr val="lt1"/>
              </a:buClr>
              <a:buSzPts val="1600"/>
              <a:buFont typeface="Noto Sans Symbols"/>
              <a:buNone/>
            </a:pPr>
            <a:r>
              <a:rPr lang="en" sz="1500" b="1" i="0" u="none" strike="noStrike" cap="none">
                <a:solidFill>
                  <a:schemeClr val="lt1"/>
                </a:solidFill>
                <a:latin typeface="Century Gothic"/>
                <a:ea typeface="Century Gothic"/>
                <a:cs typeface="Century Gothic"/>
                <a:sym typeface="Century Gothic"/>
              </a:rPr>
              <a:t>The tentative 2022-2023 School Budget has been approved by the Bergen County Office of the NJ Department of Education and is being presented </a:t>
            </a:r>
            <a:endParaRPr/>
          </a:p>
          <a:p>
            <a:pPr marL="457200" marR="0" lvl="0" indent="-228600" algn="l" rtl="0">
              <a:lnSpc>
                <a:spcPct val="100000"/>
              </a:lnSpc>
              <a:spcBef>
                <a:spcPts val="360"/>
              </a:spcBef>
              <a:spcAft>
                <a:spcPts val="0"/>
              </a:spcAft>
              <a:buClr>
                <a:schemeClr val="lt1"/>
              </a:buClr>
              <a:buSzPts val="1600"/>
              <a:buFont typeface="Noto Sans Symbols"/>
              <a:buNone/>
            </a:pPr>
            <a:r>
              <a:rPr lang="en" sz="1500" b="1" i="0" u="none" strike="noStrike" cap="none">
                <a:solidFill>
                  <a:schemeClr val="lt1"/>
                </a:solidFill>
                <a:latin typeface="Century Gothic"/>
                <a:ea typeface="Century Gothic"/>
                <a:cs typeface="Century Gothic"/>
                <a:sym typeface="Century Gothic"/>
              </a:rPr>
              <a:t>    this evening for public comment pending final approval by the Rochelle</a:t>
            </a:r>
            <a:endParaRPr/>
          </a:p>
          <a:p>
            <a:pPr marL="457200" marR="0" lvl="0" indent="-228600" algn="l" rtl="0">
              <a:lnSpc>
                <a:spcPct val="100000"/>
              </a:lnSpc>
              <a:spcBef>
                <a:spcPts val="360"/>
              </a:spcBef>
              <a:spcAft>
                <a:spcPts val="0"/>
              </a:spcAft>
              <a:buClr>
                <a:schemeClr val="lt1"/>
              </a:buClr>
              <a:buSzPts val="1600"/>
              <a:buFont typeface="Noto Sans Symbols"/>
              <a:buNone/>
            </a:pPr>
            <a:r>
              <a:rPr lang="en" sz="1500" b="1" i="0" u="none" strike="noStrike" cap="none">
                <a:solidFill>
                  <a:schemeClr val="lt1"/>
                </a:solidFill>
                <a:latin typeface="Century Gothic"/>
                <a:ea typeface="Century Gothic"/>
                <a:cs typeface="Century Gothic"/>
                <a:sym typeface="Century Gothic"/>
              </a:rPr>
              <a:t>    Park Board of Education.</a:t>
            </a:r>
            <a:endParaRPr/>
          </a:p>
          <a:p>
            <a:pPr marL="82296" marR="0" lvl="0" indent="0" algn="l" rtl="0">
              <a:lnSpc>
                <a:spcPct val="100000"/>
              </a:lnSpc>
              <a:spcBef>
                <a:spcPts val="360"/>
              </a:spcBef>
              <a:spcAft>
                <a:spcPts val="0"/>
              </a:spcAft>
              <a:buClr>
                <a:schemeClr val="lt1"/>
              </a:buClr>
              <a:buSzPts val="1600"/>
              <a:buFont typeface="Noto Sans Symbols"/>
              <a:buNone/>
            </a:pPr>
            <a:endParaRPr sz="1500" b="0" i="0" u="none" strike="noStrike" cap="none">
              <a:solidFill>
                <a:schemeClr val="lt1"/>
              </a:solidFill>
              <a:latin typeface="Century Gothic"/>
              <a:ea typeface="Century Gothic"/>
              <a:cs typeface="Century Gothic"/>
              <a:sym typeface="Century Gothic"/>
            </a:endParaRPr>
          </a:p>
          <a:p>
            <a:pPr marL="457200" marR="0" lvl="0" indent="-228600" algn="l" rtl="0">
              <a:lnSpc>
                <a:spcPct val="100000"/>
              </a:lnSpc>
              <a:spcBef>
                <a:spcPts val="360"/>
              </a:spcBef>
              <a:spcAft>
                <a:spcPts val="0"/>
              </a:spcAft>
              <a:buClr>
                <a:schemeClr val="lt1"/>
              </a:buClr>
              <a:buSzPts val="1600"/>
              <a:buFont typeface="Noto Sans Symbols"/>
              <a:buNone/>
            </a:pPr>
            <a:endParaRPr sz="1500" b="0" i="0" u="none" strike="noStrike" cap="none">
              <a:solidFill>
                <a:schemeClr val="lt1"/>
              </a:solidFill>
              <a:latin typeface="Century Gothic"/>
              <a:ea typeface="Century Gothic"/>
              <a:cs typeface="Century Gothic"/>
              <a:sym typeface="Century Gothic"/>
            </a:endParaRPr>
          </a:p>
          <a:p>
            <a:pPr marL="0" marR="0" lvl="0" indent="0" algn="l" rtl="0">
              <a:lnSpc>
                <a:spcPct val="100000"/>
              </a:lnSpc>
              <a:spcBef>
                <a:spcPts val="0"/>
              </a:spcBef>
              <a:spcAft>
                <a:spcPts val="0"/>
              </a:spcAft>
              <a:buClr>
                <a:schemeClr val="lt1"/>
              </a:buClr>
              <a:buSzPts val="1600"/>
              <a:buFont typeface="Noto Sans Symbols"/>
              <a:buNone/>
            </a:pPr>
            <a:r>
              <a:rPr lang="en" sz="1500" b="0" i="0" u="none" strike="noStrike" cap="none">
                <a:solidFill>
                  <a:schemeClr val="lt1"/>
                </a:solidFill>
                <a:latin typeface="Century Gothic"/>
                <a:ea typeface="Century Gothic"/>
                <a:cs typeface="Century Gothic"/>
                <a:sym typeface="Century Gothic"/>
              </a:rPr>
              <a:t>	</a:t>
            </a:r>
            <a:endParaRPr/>
          </a:p>
          <a:p>
            <a:pPr marL="457200" marR="0" lvl="0" indent="-228600" algn="l" rtl="0">
              <a:lnSpc>
                <a:spcPct val="100000"/>
              </a:lnSpc>
              <a:spcBef>
                <a:spcPts val="360"/>
              </a:spcBef>
              <a:spcAft>
                <a:spcPts val="0"/>
              </a:spcAft>
              <a:buClr>
                <a:schemeClr val="lt1"/>
              </a:buClr>
              <a:buSzPts val="1600"/>
              <a:buFont typeface="Noto Sans Symbols"/>
              <a:buNone/>
            </a:pPr>
            <a:endParaRPr sz="1500" b="0" i="0" u="none" strike="noStrike" cap="none">
              <a:solidFill>
                <a:schemeClr val="lt1"/>
              </a:solidFill>
              <a:latin typeface="Century Gothic"/>
              <a:ea typeface="Century Gothic"/>
              <a:cs typeface="Century Gothic"/>
              <a:sym typeface="Century Gothic"/>
            </a:endParaRPr>
          </a:p>
          <a:p>
            <a:pPr marL="457200" marR="0" lvl="0" indent="-228600" algn="l" rtl="0">
              <a:lnSpc>
                <a:spcPct val="100000"/>
              </a:lnSpc>
              <a:spcBef>
                <a:spcPts val="360"/>
              </a:spcBef>
              <a:spcAft>
                <a:spcPts val="0"/>
              </a:spcAft>
              <a:buClr>
                <a:schemeClr val="lt1"/>
              </a:buClr>
              <a:buSzPts val="1600"/>
              <a:buFont typeface="Noto Sans Symbols"/>
              <a:buNone/>
            </a:pPr>
            <a:endParaRPr sz="1500" b="0" i="0" u="none" strike="noStrike" cap="none">
              <a:solidFill>
                <a:schemeClr val="lt1"/>
              </a:solidFill>
              <a:latin typeface="Century Gothic"/>
              <a:ea typeface="Century Gothic"/>
              <a:cs typeface="Century Gothic"/>
              <a:sym typeface="Century Gothic"/>
            </a:endParaRPr>
          </a:p>
          <a:p>
            <a:pPr marL="0" marR="0" lvl="0" indent="0" algn="l" rtl="0">
              <a:lnSpc>
                <a:spcPct val="100000"/>
              </a:lnSpc>
              <a:spcBef>
                <a:spcPts val="360"/>
              </a:spcBef>
              <a:spcAft>
                <a:spcPts val="0"/>
              </a:spcAft>
              <a:buClr>
                <a:schemeClr val="lt1"/>
              </a:buClr>
              <a:buSzPts val="1600"/>
              <a:buFont typeface="Noto Sans Symbols"/>
              <a:buNone/>
            </a:pPr>
            <a:endParaRPr sz="1500" b="0" i="0" u="none" strike="noStrike" cap="none">
              <a:solidFill>
                <a:schemeClr val="lt1"/>
              </a:solidFill>
              <a:latin typeface="Century Gothic"/>
              <a:ea typeface="Century Gothic"/>
              <a:cs typeface="Century Gothic"/>
              <a:sym typeface="Century Gothic"/>
            </a:endParaRPr>
          </a:p>
        </p:txBody>
      </p:sp>
      <p:sp>
        <p:nvSpPr>
          <p:cNvPr id="179" name="Google Shape;179;p15"/>
          <p:cNvSpPr txBox="1">
            <a:spLocks noGrp="1"/>
          </p:cNvSpPr>
          <p:nvPr>
            <p:ph type="body" idx="1"/>
          </p:nvPr>
        </p:nvSpPr>
        <p:spPr>
          <a:xfrm>
            <a:off x="1243330" y="256309"/>
            <a:ext cx="6766500" cy="393600"/>
          </a:xfrm>
          <a:prstGeom prst="rect">
            <a:avLst/>
          </a:prstGeom>
          <a:noFill/>
          <a:ln>
            <a:noFill/>
          </a:ln>
        </p:spPr>
        <p:txBody>
          <a:bodyPr spcFirstLastPara="1" wrap="square" lIns="0" tIns="0" rIns="0" bIns="0" anchor="t" anchorCtr="0">
            <a:noAutofit/>
          </a:bodyPr>
          <a:lstStyle/>
          <a:p>
            <a:pPr marL="457200" lvl="0" indent="-228600" algn="ctr" rtl="0">
              <a:spcBef>
                <a:spcPts val="360"/>
              </a:spcBef>
              <a:spcAft>
                <a:spcPts val="0"/>
              </a:spcAft>
              <a:buSzPts val="1600"/>
              <a:buNone/>
            </a:pPr>
            <a:r>
              <a:rPr lang="en" sz="2400" b="1">
                <a:solidFill>
                  <a:srgbClr val="000000"/>
                </a:solidFill>
              </a:rPr>
              <a:t>2022-2023</a:t>
            </a:r>
            <a:r>
              <a:rPr lang="en" sz="2400" b="1">
                <a:solidFill>
                  <a:schemeClr val="lt1"/>
                </a:solidFill>
              </a:rPr>
              <a:t> School Budget Information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5"/>
          <p:cNvSpPr txBox="1">
            <a:spLocks noGrp="1"/>
          </p:cNvSpPr>
          <p:nvPr>
            <p:ph type="title" idx="4294967295"/>
          </p:nvPr>
        </p:nvSpPr>
        <p:spPr>
          <a:xfrm>
            <a:off x="0" y="388938"/>
            <a:ext cx="9144000" cy="560387"/>
          </a:xfrm>
          <a:prstGeom prst="rect">
            <a:avLst/>
          </a:prstGeom>
          <a:noFill/>
          <a:ln>
            <a:noFill/>
          </a:ln>
        </p:spPr>
        <p:txBody>
          <a:bodyPr spcFirstLastPara="1" wrap="square" lIns="0" tIns="0" rIns="0" bIns="0" anchor="b" anchorCtr="0">
            <a:noAutofit/>
          </a:bodyPr>
          <a:lstStyle/>
          <a:p>
            <a:pPr marL="0" lvl="0" indent="0" algn="ctr" rtl="0">
              <a:spcBef>
                <a:spcPts val="0"/>
              </a:spcBef>
              <a:spcAft>
                <a:spcPts val="0"/>
              </a:spcAft>
              <a:buClr>
                <a:schemeClr val="lt1"/>
              </a:buClr>
              <a:buSzPts val="4400"/>
              <a:buFont typeface="Montserrat"/>
              <a:buNone/>
            </a:pPr>
            <a:r>
              <a:rPr lang="en" sz="4400" b="1">
                <a:latin typeface="Montserrat"/>
                <a:ea typeface="Montserrat"/>
                <a:cs typeface="Montserrat"/>
                <a:sym typeface="Montserrat"/>
              </a:rPr>
              <a:t>SHARED </a:t>
            </a:r>
            <a:r>
              <a:rPr lang="en" sz="4400" b="1">
                <a:solidFill>
                  <a:srgbClr val="FFFFFF"/>
                </a:solidFill>
                <a:latin typeface="Montserrat"/>
                <a:ea typeface="Montserrat"/>
                <a:cs typeface="Montserrat"/>
                <a:sym typeface="Montserrat"/>
              </a:rPr>
              <a:t>SERVICES</a:t>
            </a:r>
            <a:endParaRPr sz="4400" b="1">
              <a:solidFill>
                <a:srgbClr val="FFFFFF"/>
              </a:solidFill>
              <a:latin typeface="Montserrat"/>
              <a:ea typeface="Montserrat"/>
              <a:cs typeface="Montserrat"/>
              <a:sym typeface="Montserrat"/>
            </a:endParaRPr>
          </a:p>
          <a:p>
            <a:pPr marL="0" lvl="0" indent="0" algn="ctr" rtl="0">
              <a:spcBef>
                <a:spcPts val="0"/>
              </a:spcBef>
              <a:spcAft>
                <a:spcPts val="0"/>
              </a:spcAft>
              <a:buClr>
                <a:schemeClr val="lt1"/>
              </a:buClr>
              <a:buSzPts val="1800"/>
              <a:buFont typeface="Montserrat"/>
              <a:buNone/>
            </a:pPr>
            <a:r>
              <a:rPr lang="en" sz="1800" b="1">
                <a:latin typeface="Montserrat"/>
                <a:ea typeface="Montserrat"/>
                <a:cs typeface="Montserrat"/>
                <a:sym typeface="Montserrat"/>
              </a:rPr>
              <a:t>THE FOLLOWING SERVICES PROVIDE COST SAVINGS TO OUR DISTRICT:</a:t>
            </a:r>
            <a:endParaRPr sz="1800" b="1">
              <a:latin typeface="Montserrat"/>
              <a:ea typeface="Montserrat"/>
              <a:cs typeface="Montserrat"/>
              <a:sym typeface="Montserrat"/>
            </a:endParaRPr>
          </a:p>
        </p:txBody>
      </p:sp>
      <p:graphicFrame>
        <p:nvGraphicFramePr>
          <p:cNvPr id="185" name="Google Shape;185;p5"/>
          <p:cNvGraphicFramePr/>
          <p:nvPr/>
        </p:nvGraphicFramePr>
        <p:xfrm>
          <a:off x="299976" y="1008856"/>
          <a:ext cx="8690975" cy="4042645"/>
        </p:xfrm>
        <a:graphic>
          <a:graphicData uri="http://schemas.openxmlformats.org/drawingml/2006/table">
            <a:tbl>
              <a:tblPr>
                <a:noFill/>
                <a:tableStyleId>{D064AFF7-C808-478D-9ED8-7AFB427A0E20}</a:tableStyleId>
              </a:tblPr>
              <a:tblGrid>
                <a:gridCol w="1667350"/>
                <a:gridCol w="7023625"/>
              </a:tblGrid>
              <a:tr h="385250">
                <a:tc>
                  <a:txBody>
                    <a:bodyPr/>
                    <a:lstStyle/>
                    <a:p>
                      <a:pPr marL="0" marR="0" lvl="0" indent="0" algn="ctr" rtl="0">
                        <a:spcBef>
                          <a:spcPts val="0"/>
                        </a:spcBef>
                        <a:spcAft>
                          <a:spcPts val="0"/>
                        </a:spcAft>
                        <a:buClr>
                          <a:schemeClr val="lt1"/>
                        </a:buClr>
                        <a:buSzPts val="1200"/>
                        <a:buFont typeface="Montserrat"/>
                        <a:buNone/>
                      </a:pPr>
                      <a:r>
                        <a:rPr lang="en" sz="1200" b="1" u="none" strike="noStrike" cap="none">
                          <a:latin typeface="Montserrat"/>
                          <a:ea typeface="Montserrat"/>
                          <a:cs typeface="Montserrat"/>
                          <a:sym typeface="Montserrat"/>
                        </a:rPr>
                        <a:t>Partner</a:t>
                      </a:r>
                      <a:endParaRPr sz="1200" b="1" u="none" strike="noStrike" cap="none">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Clr>
                          <a:schemeClr val="accent2"/>
                        </a:buClr>
                        <a:buSzPts val="1200"/>
                        <a:buFont typeface="Montserrat"/>
                        <a:buNone/>
                      </a:pPr>
                      <a:r>
                        <a:rPr lang="en" sz="1200" b="1" u="none" strike="noStrike" cap="none">
                          <a:solidFill>
                            <a:srgbClr val="FFFFFF"/>
                          </a:solidFill>
                          <a:latin typeface="Montserrat"/>
                          <a:ea typeface="Montserrat"/>
                          <a:cs typeface="Montserrat"/>
                          <a:sym typeface="Montserrat"/>
                        </a:rPr>
                        <a:t>Description</a:t>
                      </a:r>
                      <a:endParaRPr sz="1200" b="1" u="none" strike="noStrike" cap="none">
                        <a:solidFill>
                          <a:srgbClr val="FFFFFF"/>
                        </a:solidFill>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468150">
                <a:tc>
                  <a:txBody>
                    <a:bodyPr/>
                    <a:lstStyle/>
                    <a:p>
                      <a:pPr marL="0" marR="0" lvl="0" indent="0" algn="ctr" rtl="0">
                        <a:spcBef>
                          <a:spcPts val="0"/>
                        </a:spcBef>
                        <a:spcAft>
                          <a:spcPts val="0"/>
                        </a:spcAft>
                        <a:buClr>
                          <a:schemeClr val="accent2"/>
                        </a:buClr>
                        <a:buSzPts val="1200"/>
                        <a:buFont typeface="Montserrat"/>
                        <a:buNone/>
                      </a:pPr>
                      <a:r>
                        <a:rPr lang="en" sz="1200" b="1" u="none" strike="noStrike" cap="none">
                          <a:latin typeface="Montserrat"/>
                          <a:ea typeface="Montserrat"/>
                          <a:cs typeface="Montserrat"/>
                          <a:sym typeface="Montserrat"/>
                        </a:rPr>
                        <a:t>Rochelle Park </a:t>
                      </a:r>
                      <a:endParaRPr/>
                    </a:p>
                    <a:p>
                      <a:pPr marL="0" marR="0" lvl="0" indent="0" algn="ctr" rtl="0">
                        <a:spcBef>
                          <a:spcPts val="0"/>
                        </a:spcBef>
                        <a:spcAft>
                          <a:spcPts val="0"/>
                        </a:spcAft>
                        <a:buClr>
                          <a:schemeClr val="accent2"/>
                        </a:buClr>
                        <a:buSzPts val="1200"/>
                        <a:buFont typeface="Montserrat"/>
                        <a:buNone/>
                      </a:pPr>
                      <a:r>
                        <a:rPr lang="en" sz="1200" b="1" u="none" strike="noStrike" cap="none">
                          <a:latin typeface="Montserrat"/>
                          <a:ea typeface="Montserrat"/>
                          <a:cs typeface="Montserrat"/>
                          <a:sym typeface="Montserrat"/>
                        </a:rPr>
                        <a:t>Township</a:t>
                      </a:r>
                      <a:endParaRPr sz="1200" b="1" u="none" strike="noStrike" cap="none">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Police Department (LEAD program, Alert Systems), OEM, DPW, and Gasoline for BOE Vehicles, Library</a:t>
                      </a:r>
                      <a:endParaRPr sz="1350" b="1" u="none" strike="noStrike" cap="none">
                        <a:solidFill>
                          <a:schemeClr val="lt1"/>
                        </a:solidFill>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482475">
                <a:tc>
                  <a:txBody>
                    <a:bodyPr/>
                    <a:lstStyle/>
                    <a:p>
                      <a:pPr marL="0" marR="0" lvl="0" indent="0" algn="ctr" rtl="0">
                        <a:spcBef>
                          <a:spcPts val="0"/>
                        </a:spcBef>
                        <a:spcAft>
                          <a:spcPts val="0"/>
                        </a:spcAft>
                        <a:buClr>
                          <a:schemeClr val="accent2"/>
                        </a:buClr>
                        <a:buSzPts val="1200"/>
                        <a:buFont typeface="Montserrat"/>
                        <a:buNone/>
                      </a:pPr>
                      <a:r>
                        <a:rPr lang="en" sz="1200" b="1" u="none" strike="noStrike" cap="none">
                          <a:latin typeface="Montserrat"/>
                          <a:ea typeface="Montserrat"/>
                          <a:cs typeface="Montserrat"/>
                          <a:sym typeface="Montserrat"/>
                        </a:rPr>
                        <a:t>South Bergen Jointure Commision (SBJC)</a:t>
                      </a:r>
                      <a:endParaRPr sz="1200" b="1" u="none" strike="noStrike" cap="none">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Collaboration</a:t>
                      </a:r>
                      <a:r>
                        <a:rPr lang="en" sz="1350" b="1">
                          <a:solidFill>
                            <a:schemeClr val="lt1"/>
                          </a:solidFill>
                          <a:latin typeface="Montserrat"/>
                          <a:ea typeface="Montserrat"/>
                          <a:cs typeface="Montserrat"/>
                          <a:sym typeface="Montserrat"/>
                        </a:rPr>
                        <a:t> </a:t>
                      </a:r>
                      <a:r>
                        <a:rPr lang="en" sz="1350" b="1" u="none" strike="noStrike" cap="none">
                          <a:solidFill>
                            <a:schemeClr val="lt1"/>
                          </a:solidFill>
                          <a:latin typeface="Montserrat"/>
                          <a:ea typeface="Montserrat"/>
                          <a:cs typeface="Montserrat"/>
                          <a:sym typeface="Montserrat"/>
                        </a:rPr>
                        <a:t>among 1</a:t>
                      </a:r>
                      <a:r>
                        <a:rPr lang="en" sz="1350" b="1">
                          <a:solidFill>
                            <a:schemeClr val="lt1"/>
                          </a:solidFill>
                          <a:latin typeface="Montserrat"/>
                          <a:ea typeface="Montserrat"/>
                          <a:cs typeface="Montserrat"/>
                          <a:sym typeface="Montserrat"/>
                        </a:rPr>
                        <a:t>7 </a:t>
                      </a:r>
                      <a:r>
                        <a:rPr lang="en" sz="1350" b="1" u="none" strike="noStrike" cap="none">
                          <a:solidFill>
                            <a:schemeClr val="lt1"/>
                          </a:solidFill>
                          <a:latin typeface="Montserrat"/>
                          <a:ea typeface="Montserrat"/>
                          <a:cs typeface="Montserrat"/>
                          <a:sym typeface="Montserrat"/>
                        </a:rPr>
                        <a:t>districts for Professional Development, Curriculum Writing and Resources, and Special Education Related</a:t>
                      </a:r>
                      <a:r>
                        <a:rPr lang="en" sz="1350" b="1">
                          <a:solidFill>
                            <a:schemeClr val="lt1"/>
                          </a:solidFill>
                          <a:latin typeface="Montserrat"/>
                          <a:ea typeface="Montserrat"/>
                          <a:cs typeface="Montserrat"/>
                          <a:sym typeface="Montserrat"/>
                        </a:rPr>
                        <a:t> S</a:t>
                      </a:r>
                      <a:r>
                        <a:rPr lang="en" sz="1350" b="1" u="none" strike="noStrike" cap="none">
                          <a:solidFill>
                            <a:schemeClr val="lt1"/>
                          </a:solidFill>
                          <a:latin typeface="Montserrat"/>
                          <a:ea typeface="Montserrat"/>
                          <a:cs typeface="Montserrat"/>
                          <a:sym typeface="Montserrat"/>
                        </a:rPr>
                        <a:t>ervices </a:t>
                      </a:r>
                      <a:endParaRPr sz="1350" b="1" u="none" strike="noStrike" cap="none">
                        <a:solidFill>
                          <a:schemeClr val="lt1"/>
                        </a:solidFill>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520175">
                <a:tc>
                  <a:txBody>
                    <a:bodyPr/>
                    <a:lstStyle/>
                    <a:p>
                      <a:pPr marL="0" marR="0" lvl="0" indent="0" algn="ctr" rtl="0">
                        <a:spcBef>
                          <a:spcPts val="0"/>
                        </a:spcBef>
                        <a:spcAft>
                          <a:spcPts val="0"/>
                        </a:spcAft>
                        <a:buClr>
                          <a:schemeClr val="accent2"/>
                        </a:buClr>
                        <a:buSzPts val="1200"/>
                        <a:buFont typeface="Montserrat"/>
                        <a:buNone/>
                      </a:pPr>
                      <a:r>
                        <a:rPr lang="en" sz="1200" b="1" u="none" strike="noStrike" cap="none">
                          <a:latin typeface="Montserrat"/>
                          <a:ea typeface="Montserrat"/>
                          <a:cs typeface="Montserrat"/>
                          <a:sym typeface="Montserrat"/>
                        </a:rPr>
                        <a:t>SBJC</a:t>
                      </a:r>
                      <a:endParaRPr sz="1200" b="1" u="none" strike="noStrike" cap="none">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Student Transportation: General and Special Education</a:t>
                      </a:r>
                      <a:endParaRPr sz="1350" b="1" u="none" strike="noStrike" cap="none">
                        <a:solidFill>
                          <a:schemeClr val="lt1"/>
                        </a:solidFill>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171450">
                <a:tc>
                  <a:txBody>
                    <a:bodyPr/>
                    <a:lstStyle/>
                    <a:p>
                      <a:pPr marL="0" marR="0" lvl="0" indent="0" algn="ctr" rtl="0">
                        <a:spcBef>
                          <a:spcPts val="0"/>
                        </a:spcBef>
                        <a:spcAft>
                          <a:spcPts val="0"/>
                        </a:spcAft>
                        <a:buClr>
                          <a:schemeClr val="accent2"/>
                        </a:buClr>
                        <a:buSzPts val="1200"/>
                        <a:buFont typeface="Montserrat"/>
                        <a:buNone/>
                      </a:pPr>
                      <a:r>
                        <a:rPr lang="en" sz="1200" b="1" u="none" strike="noStrike" cap="none">
                          <a:latin typeface="Montserrat"/>
                          <a:ea typeface="Montserrat"/>
                          <a:cs typeface="Montserrat"/>
                          <a:sym typeface="Montserrat"/>
                        </a:rPr>
                        <a:t>Ed Data, ECSNJ, HCESC, ACES</a:t>
                      </a:r>
                      <a:endParaRPr sz="1200" b="1" u="none" strike="noStrike" cap="none">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Co-Operative Purchasing for Supplies and Services</a:t>
                      </a:r>
                      <a:endParaRPr sz="1350" b="1" u="none" strike="noStrike" cap="none">
                        <a:solidFill>
                          <a:schemeClr val="lt1"/>
                        </a:solidFill>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171450">
                <a:tc>
                  <a:txBody>
                    <a:bodyPr/>
                    <a:lstStyle/>
                    <a:p>
                      <a:pPr marL="0" marR="0" lvl="0" indent="0" algn="ctr" rtl="0">
                        <a:spcBef>
                          <a:spcPts val="0"/>
                        </a:spcBef>
                        <a:spcAft>
                          <a:spcPts val="0"/>
                        </a:spcAft>
                        <a:buClr>
                          <a:schemeClr val="accent2"/>
                        </a:buClr>
                        <a:buSzPts val="1200"/>
                        <a:buFont typeface="Montserrat"/>
                        <a:buNone/>
                      </a:pPr>
                      <a:r>
                        <a:rPr lang="en" sz="1200" b="1" u="none" strike="noStrike" cap="none">
                          <a:latin typeface="Montserrat"/>
                          <a:ea typeface="Montserrat"/>
                          <a:cs typeface="Montserrat"/>
                          <a:sym typeface="Montserrat"/>
                        </a:rPr>
                        <a:t>NESBIG</a:t>
                      </a:r>
                      <a:endParaRPr sz="1200" b="1" u="none" strike="noStrike" cap="none">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Property/Liability &amp; Workers Compensation Insurance</a:t>
                      </a:r>
                      <a:endParaRPr sz="1350" b="1" u="none" strike="noStrike" cap="none">
                        <a:solidFill>
                          <a:schemeClr val="lt1"/>
                        </a:solidFill>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528500">
                <a:tc>
                  <a:txBody>
                    <a:bodyPr/>
                    <a:lstStyle/>
                    <a:p>
                      <a:pPr marL="0" marR="0" lvl="0" indent="0" algn="ctr" rtl="0">
                        <a:spcBef>
                          <a:spcPts val="0"/>
                        </a:spcBef>
                        <a:spcAft>
                          <a:spcPts val="0"/>
                        </a:spcAft>
                        <a:buClr>
                          <a:schemeClr val="accent2"/>
                        </a:buClr>
                        <a:buSzPts val="1200"/>
                        <a:buFont typeface="Montserrat"/>
                        <a:buNone/>
                      </a:pPr>
                      <a:r>
                        <a:rPr lang="en" sz="1200" b="1" u="none" strike="noStrike" cap="none">
                          <a:latin typeface="Montserrat"/>
                          <a:ea typeface="Montserrat"/>
                          <a:cs typeface="Montserrat"/>
                          <a:sym typeface="Montserrat"/>
                        </a:rPr>
                        <a:t>Hackensack BOE</a:t>
                      </a:r>
                      <a:endParaRPr sz="1200" b="1" u="none" strike="noStrike" cap="none">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lt1"/>
                        </a:buClr>
                        <a:buSzPts val="1350"/>
                        <a:buFont typeface="Montserrat"/>
                        <a:buNone/>
                      </a:pPr>
                      <a:r>
                        <a:rPr lang="en" sz="1350" b="1" u="none" strike="noStrike" cap="none">
                          <a:solidFill>
                            <a:schemeClr val="lt1"/>
                          </a:solidFill>
                          <a:latin typeface="Montserrat"/>
                          <a:ea typeface="Montserrat"/>
                          <a:cs typeface="Montserrat"/>
                          <a:sym typeface="Montserrat"/>
                        </a:rPr>
                        <a:t>Send/Receive Relationship for Grades 9-12</a:t>
                      </a:r>
                      <a:endParaRPr sz="1350" b="1" u="none" strike="noStrike" cap="none">
                        <a:solidFill>
                          <a:schemeClr val="lt1"/>
                        </a:solidFill>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528500">
                <a:tc>
                  <a:txBody>
                    <a:bodyPr/>
                    <a:lstStyle/>
                    <a:p>
                      <a:pPr marL="0" marR="0" lvl="0" indent="0" algn="ctr" rtl="0">
                        <a:spcBef>
                          <a:spcPts val="0"/>
                        </a:spcBef>
                        <a:spcAft>
                          <a:spcPts val="0"/>
                        </a:spcAft>
                        <a:buNone/>
                      </a:pPr>
                      <a:r>
                        <a:rPr lang="en" sz="1200" b="1">
                          <a:latin typeface="Montserrat"/>
                          <a:ea typeface="Montserrat"/>
                          <a:cs typeface="Montserrat"/>
                          <a:sym typeface="Montserrat"/>
                        </a:rPr>
                        <a:t>Maywood BOE</a:t>
                      </a:r>
                      <a:endParaRPr sz="1200" b="1" u="none" strike="noStrike" cap="none">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r>
                        <a:rPr lang="en" sz="1350" b="1">
                          <a:solidFill>
                            <a:schemeClr val="lt1"/>
                          </a:solidFill>
                          <a:latin typeface="Montserrat"/>
                          <a:ea typeface="Montserrat"/>
                          <a:cs typeface="Montserrat"/>
                          <a:sym typeface="Montserrat"/>
                        </a:rPr>
                        <a:t>Student Transportation</a:t>
                      </a:r>
                      <a:endParaRPr sz="1350" b="1" u="none" strike="noStrike" cap="none">
                        <a:solidFill>
                          <a:schemeClr val="lt1"/>
                        </a:solidFill>
                        <a:latin typeface="Montserrat"/>
                        <a:ea typeface="Montserrat"/>
                        <a:cs typeface="Montserrat"/>
                        <a:sym typeface="Montserrat"/>
                      </a:endParaRPr>
                    </a:p>
                  </a:txBody>
                  <a:tcPr marL="91425" marR="91425" marT="68575" marB="6857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6"/>
          <p:cNvSpPr txBox="1">
            <a:spLocks noGrp="1"/>
          </p:cNvSpPr>
          <p:nvPr>
            <p:ph type="ctrTitle"/>
          </p:nvPr>
        </p:nvSpPr>
        <p:spPr>
          <a:xfrm>
            <a:off x="1188750" y="0"/>
            <a:ext cx="6766500" cy="631500"/>
          </a:xfrm>
          <a:prstGeom prst="rect">
            <a:avLst/>
          </a:prstGeom>
          <a:noFill/>
          <a:ln>
            <a:noFill/>
          </a:ln>
        </p:spPr>
        <p:txBody>
          <a:bodyPr spcFirstLastPara="1" wrap="square" lIns="0" tIns="0" rIns="0" bIns="0" anchor="b" anchorCtr="0">
            <a:noAutofit/>
          </a:bodyPr>
          <a:lstStyle/>
          <a:p>
            <a:pPr marL="0" lvl="0" indent="0" algn="ctr" rtl="0">
              <a:spcBef>
                <a:spcPts val="0"/>
              </a:spcBef>
              <a:spcAft>
                <a:spcPts val="0"/>
              </a:spcAft>
              <a:buClr>
                <a:schemeClr val="lt1"/>
              </a:buClr>
              <a:buSzPts val="4800"/>
              <a:buFont typeface="Montserrat"/>
              <a:buNone/>
            </a:pPr>
            <a:r>
              <a:rPr lang="en" sz="3600" b="1">
                <a:latin typeface="Montserrat"/>
                <a:ea typeface="Montserrat"/>
                <a:cs typeface="Montserrat"/>
                <a:sym typeface="Montserrat"/>
              </a:rPr>
              <a:t>REVENUE</a:t>
            </a:r>
            <a:endParaRPr sz="3600" b="1">
              <a:latin typeface="Montserrat"/>
              <a:ea typeface="Montserrat"/>
              <a:cs typeface="Montserrat"/>
              <a:sym typeface="Montserrat"/>
            </a:endParaRPr>
          </a:p>
        </p:txBody>
      </p:sp>
      <p:graphicFrame>
        <p:nvGraphicFramePr>
          <p:cNvPr id="191" name="Google Shape;191;p6"/>
          <p:cNvGraphicFramePr/>
          <p:nvPr/>
        </p:nvGraphicFramePr>
        <p:xfrm>
          <a:off x="2345317" y="945847"/>
          <a:ext cx="4453375" cy="3565373"/>
        </p:xfrm>
        <a:graphic>
          <a:graphicData uri="http://schemas.openxmlformats.org/drawingml/2006/table">
            <a:tbl>
              <a:tblPr>
                <a:noFill/>
                <a:tableStyleId>{C3749CAA-E493-4585-95EF-82AD736FD621}</a:tableStyleId>
              </a:tblPr>
              <a:tblGrid>
                <a:gridCol w="3300075"/>
                <a:gridCol w="1153300"/>
              </a:tblGrid>
              <a:tr h="374775">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latin typeface="Montserrat"/>
                          <a:ea typeface="Montserrat"/>
                          <a:cs typeface="Montserrat"/>
                          <a:sym typeface="Montserrat"/>
                        </a:rPr>
                        <a:t>Category</a:t>
                      </a:r>
                      <a:endParaRPr sz="1200" b="1" u="none" strike="noStrike" cap="none">
                        <a:latin typeface="Montserrat"/>
                        <a:ea typeface="Montserrat"/>
                        <a:cs typeface="Montserrat"/>
                        <a:sym typeface="Montserrat"/>
                      </a:endParaRPr>
                    </a:p>
                  </a:txBody>
                  <a:tcPr marL="28575" marR="28575" marT="91425" marB="91425" anchor="b">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solidFill>
                            <a:srgbClr val="FFFFFF"/>
                          </a:solidFill>
                          <a:latin typeface="Montserrat"/>
                          <a:ea typeface="Montserrat"/>
                          <a:cs typeface="Montserrat"/>
                          <a:sym typeface="Montserrat"/>
                        </a:rPr>
                        <a:t>2022-23</a:t>
                      </a:r>
                      <a:endParaRPr sz="1200" b="1" u="none" strike="noStrike" cap="none">
                        <a:solidFill>
                          <a:srgbClr val="FFFFFF"/>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374775">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solidFill>
                            <a:schemeClr val="dk1"/>
                          </a:solidFill>
                          <a:latin typeface="Montserrat"/>
                          <a:ea typeface="Montserrat"/>
                          <a:cs typeface="Montserrat"/>
                          <a:sym typeface="Montserrat"/>
                        </a:rPr>
                        <a:t>Local Tax Levy</a:t>
                      </a:r>
                      <a:endParaRPr sz="1200" b="1" u="none" strike="noStrike" cap="none">
                        <a:solidFill>
                          <a:schemeClr val="dk1"/>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$ 13,313,494 </a:t>
                      </a:r>
                      <a:endParaRPr sz="1200" b="1" u="none" strike="noStrike" cap="none">
                        <a:solidFill>
                          <a:srgbClr val="FFFFFF"/>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374775">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solidFill>
                            <a:schemeClr val="dk1"/>
                          </a:solidFill>
                          <a:latin typeface="Montserrat"/>
                          <a:ea typeface="Montserrat"/>
                          <a:cs typeface="Montserrat"/>
                          <a:sym typeface="Montserrat"/>
                        </a:rPr>
                        <a:t>Tuition From Individuals</a:t>
                      </a:r>
                      <a:endParaRPr sz="1200" b="1" u="none" strike="noStrike" cap="none">
                        <a:solidFill>
                          <a:schemeClr val="dk1"/>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$ 48,000 </a:t>
                      </a:r>
                      <a:endParaRPr sz="1200" b="1" u="none" strike="noStrike" cap="none">
                        <a:solidFill>
                          <a:srgbClr val="FFFFFF"/>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374775">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solidFill>
                            <a:schemeClr val="dk1"/>
                          </a:solidFill>
                          <a:latin typeface="Montserrat"/>
                          <a:ea typeface="Montserrat"/>
                          <a:cs typeface="Montserrat"/>
                          <a:sym typeface="Montserrat"/>
                        </a:rPr>
                        <a:t>Budgeted Fund Balance</a:t>
                      </a:r>
                      <a:endParaRPr sz="1200" b="1" u="none" strike="noStrike" cap="none">
                        <a:solidFill>
                          <a:schemeClr val="dk1"/>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$ 250,000</a:t>
                      </a:r>
                      <a:endParaRPr sz="1200" b="1" u="none" strike="noStrike" cap="none">
                        <a:solidFill>
                          <a:srgbClr val="FFFFFF"/>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374775">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solidFill>
                            <a:schemeClr val="dk1"/>
                          </a:solidFill>
                          <a:latin typeface="Montserrat"/>
                          <a:ea typeface="Montserrat"/>
                          <a:cs typeface="Montserrat"/>
                          <a:sym typeface="Montserrat"/>
                        </a:rPr>
                        <a:t>Miscellaneous Revenue</a:t>
                      </a:r>
                      <a:endParaRPr sz="1200" b="1" u="none" strike="noStrike" cap="none">
                        <a:solidFill>
                          <a:schemeClr val="dk1"/>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$ 1</a:t>
                      </a:r>
                      <a:r>
                        <a:rPr lang="en" sz="1200" b="1">
                          <a:solidFill>
                            <a:srgbClr val="FFFFFF"/>
                          </a:solidFill>
                          <a:latin typeface="Montserrat"/>
                          <a:ea typeface="Montserrat"/>
                          <a:cs typeface="Montserrat"/>
                          <a:sym typeface="Montserrat"/>
                        </a:rPr>
                        <a:t>2</a:t>
                      </a:r>
                      <a:r>
                        <a:rPr lang="en" sz="1200" b="1" u="none" strike="noStrike" cap="none">
                          <a:solidFill>
                            <a:srgbClr val="FFFFFF"/>
                          </a:solidFill>
                          <a:latin typeface="Montserrat"/>
                          <a:ea typeface="Montserrat"/>
                          <a:cs typeface="Montserrat"/>
                          <a:sym typeface="Montserrat"/>
                        </a:rPr>
                        <a:t>0,000</a:t>
                      </a:r>
                      <a:endParaRPr sz="1200" b="1" u="none" strike="noStrike" cap="none">
                        <a:solidFill>
                          <a:srgbClr val="FFFFFF"/>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374775">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solidFill>
                            <a:schemeClr val="dk1"/>
                          </a:solidFill>
                          <a:latin typeface="Montserrat"/>
                          <a:ea typeface="Montserrat"/>
                          <a:cs typeface="Montserrat"/>
                          <a:sym typeface="Montserrat"/>
                        </a:rPr>
                        <a:t>State Aid: Categorical</a:t>
                      </a:r>
                      <a:endParaRPr sz="1200" b="1" u="none" strike="noStrike" cap="none">
                        <a:solidFill>
                          <a:schemeClr val="dk1"/>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$ 832,213</a:t>
                      </a:r>
                      <a:endParaRPr sz="1200" b="1" u="none" strike="noStrike" cap="none">
                        <a:solidFill>
                          <a:srgbClr val="FFFFFF"/>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374775">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solidFill>
                            <a:schemeClr val="dk1"/>
                          </a:solidFill>
                          <a:latin typeface="Montserrat"/>
                          <a:ea typeface="Montserrat"/>
                          <a:cs typeface="Montserrat"/>
                          <a:sym typeface="Montserrat"/>
                        </a:rPr>
                        <a:t>State Aid: Extraordinary</a:t>
                      </a:r>
                      <a:endParaRPr sz="1200" b="1" u="none" strike="noStrike" cap="none">
                        <a:solidFill>
                          <a:schemeClr val="dk1"/>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$ 1</a:t>
                      </a:r>
                      <a:r>
                        <a:rPr lang="en" sz="1200" b="1">
                          <a:solidFill>
                            <a:srgbClr val="FFFFFF"/>
                          </a:solidFill>
                          <a:latin typeface="Montserrat"/>
                          <a:ea typeface="Montserrat"/>
                          <a:cs typeface="Montserrat"/>
                          <a:sym typeface="Montserrat"/>
                        </a:rPr>
                        <a:t>3</a:t>
                      </a:r>
                      <a:r>
                        <a:rPr lang="en" sz="1200" b="1" u="none" strike="noStrike" cap="none">
                          <a:solidFill>
                            <a:srgbClr val="FFFFFF"/>
                          </a:solidFill>
                          <a:latin typeface="Montserrat"/>
                          <a:ea typeface="Montserrat"/>
                          <a:cs typeface="Montserrat"/>
                          <a:sym typeface="Montserrat"/>
                        </a:rPr>
                        <a:t>5,000</a:t>
                      </a:r>
                      <a:endParaRPr sz="1200" b="1" u="none" strike="noStrike" cap="none">
                        <a:solidFill>
                          <a:srgbClr val="FFFFFF"/>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385025">
                <a:tc>
                  <a:txBody>
                    <a:bodyPr/>
                    <a:lstStyle/>
                    <a:p>
                      <a:pPr marL="0" marR="0" lvl="0" indent="0" algn="ctr" rtl="0">
                        <a:spcBef>
                          <a:spcPts val="0"/>
                        </a:spcBef>
                        <a:spcAft>
                          <a:spcPts val="0"/>
                        </a:spcAft>
                        <a:buClr>
                          <a:schemeClr val="lt1"/>
                        </a:buClr>
                        <a:buSzPts val="1350"/>
                        <a:buFont typeface="Century Gothic"/>
                        <a:buNone/>
                      </a:pPr>
                      <a:r>
                        <a:rPr lang="en" sz="1200" b="1">
                          <a:solidFill>
                            <a:schemeClr val="dk1"/>
                          </a:solidFill>
                          <a:latin typeface="Montserrat"/>
                          <a:ea typeface="Montserrat"/>
                          <a:cs typeface="Montserrat"/>
                          <a:sym typeface="Montserrat"/>
                        </a:rPr>
                        <a:t>Withdrawal from Capital Reserve</a:t>
                      </a:r>
                      <a:endParaRPr sz="1350" b="1" u="none" strike="noStrike" cap="none">
                        <a:solidFill>
                          <a:schemeClr val="dk1"/>
                        </a:solidFill>
                        <a:latin typeface="Montserrat"/>
                        <a:ea typeface="Montserrat"/>
                        <a:cs typeface="Montserrat"/>
                        <a:sym typeface="Montserrat"/>
                      </a:endParaRPr>
                    </a:p>
                  </a:txBody>
                  <a:tcPr marL="28575" marR="28575" marT="91425" marB="91425" anchor="b">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350"/>
                        <a:buFont typeface="Century Gothic"/>
                        <a:buNone/>
                      </a:pPr>
                      <a:r>
                        <a:rPr lang="en" sz="1200" b="1">
                          <a:solidFill>
                            <a:srgbClr val="FFFFFF"/>
                          </a:solidFill>
                          <a:latin typeface="Montserrat"/>
                          <a:ea typeface="Montserrat"/>
                          <a:cs typeface="Montserrat"/>
                          <a:sym typeface="Montserrat"/>
                        </a:rPr>
                        <a:t>$300,000</a:t>
                      </a:r>
                      <a:endParaRPr sz="1350" b="1" u="none" strike="noStrike" cap="none">
                        <a:latin typeface="Montserrat"/>
                        <a:ea typeface="Montserrat"/>
                        <a:cs typeface="Montserrat"/>
                        <a:sym typeface="Montserrat"/>
                      </a:endParaRPr>
                    </a:p>
                  </a:txBody>
                  <a:tcPr marL="28575" marR="28575" marT="91425" marB="91425" anchor="b">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374775">
                <a:tc>
                  <a:txBody>
                    <a:bodyPr/>
                    <a:lstStyle/>
                    <a:p>
                      <a:pPr marL="0" marR="0" lvl="0" indent="0" algn="ctr" rtl="0">
                        <a:lnSpc>
                          <a:spcPct val="115000"/>
                        </a:lnSpc>
                        <a:spcBef>
                          <a:spcPts val="0"/>
                        </a:spcBef>
                        <a:spcAft>
                          <a:spcPts val="0"/>
                        </a:spcAft>
                        <a:buClr>
                          <a:srgbClr val="993366"/>
                        </a:buClr>
                        <a:buSzPts val="1200"/>
                        <a:buFont typeface="Montserrat"/>
                        <a:buNone/>
                      </a:pPr>
                      <a:r>
                        <a:rPr lang="en" b="1" u="sng" strike="noStrike" cap="none">
                          <a:solidFill>
                            <a:schemeClr val="dk1"/>
                          </a:solidFill>
                          <a:latin typeface="Montserrat"/>
                          <a:ea typeface="Montserrat"/>
                          <a:cs typeface="Montserrat"/>
                          <a:sym typeface="Montserrat"/>
                        </a:rPr>
                        <a:t>General Fund Total</a:t>
                      </a:r>
                      <a:endParaRPr b="1" u="sng" strike="noStrike" cap="none">
                        <a:solidFill>
                          <a:schemeClr val="dk1"/>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$ 1</a:t>
                      </a:r>
                      <a:r>
                        <a:rPr lang="en" sz="1200" b="1">
                          <a:solidFill>
                            <a:schemeClr val="lt1"/>
                          </a:solidFill>
                          <a:latin typeface="Montserrat"/>
                          <a:ea typeface="Montserrat"/>
                          <a:cs typeface="Montserrat"/>
                          <a:sym typeface="Montserrat"/>
                        </a:rPr>
                        <a:t>4</a:t>
                      </a:r>
                      <a:r>
                        <a:rPr lang="en" sz="1200" b="1" u="none" strike="noStrike" cap="none">
                          <a:solidFill>
                            <a:schemeClr val="lt1"/>
                          </a:solidFill>
                          <a:latin typeface="Montserrat"/>
                          <a:ea typeface="Montserrat"/>
                          <a:cs typeface="Montserrat"/>
                          <a:sym typeface="Montserrat"/>
                        </a:rPr>
                        <a:t>,998,707</a:t>
                      </a:r>
                      <a:endParaRPr sz="1200" b="1" u="none" strike="noStrike" cap="none">
                        <a:solidFill>
                          <a:srgbClr val="FFFFFF"/>
                        </a:solidFill>
                        <a:latin typeface="Montserrat"/>
                        <a:ea typeface="Montserrat"/>
                        <a:cs typeface="Montserrat"/>
                        <a:sym typeface="Montserrat"/>
                      </a:endParaRPr>
                    </a:p>
                  </a:txBody>
                  <a:tcPr marL="28575" marR="28575" marT="91425" marB="914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2270edeaa4_0_5"/>
          <p:cNvSpPr txBox="1">
            <a:spLocks noGrp="1"/>
          </p:cNvSpPr>
          <p:nvPr>
            <p:ph type="ctrTitle"/>
          </p:nvPr>
        </p:nvSpPr>
        <p:spPr>
          <a:xfrm>
            <a:off x="1188750" y="0"/>
            <a:ext cx="6766500" cy="631500"/>
          </a:xfrm>
          <a:prstGeom prst="rect">
            <a:avLst/>
          </a:prstGeom>
          <a:noFill/>
          <a:ln>
            <a:noFill/>
          </a:ln>
        </p:spPr>
        <p:txBody>
          <a:bodyPr spcFirstLastPara="1" wrap="square" lIns="0" tIns="0" rIns="0" bIns="0" anchor="b" anchorCtr="0">
            <a:noAutofit/>
          </a:bodyPr>
          <a:lstStyle/>
          <a:p>
            <a:pPr marL="0" lvl="0" indent="0" algn="ctr" rtl="0">
              <a:spcBef>
                <a:spcPts val="0"/>
              </a:spcBef>
              <a:spcAft>
                <a:spcPts val="0"/>
              </a:spcAft>
              <a:buClr>
                <a:schemeClr val="lt1"/>
              </a:buClr>
              <a:buSzPts val="4800"/>
              <a:buFont typeface="Montserrat"/>
              <a:buNone/>
            </a:pPr>
            <a:r>
              <a:rPr lang="en" sz="3600" b="1">
                <a:latin typeface="Montserrat"/>
                <a:ea typeface="Montserrat"/>
                <a:cs typeface="Montserrat"/>
                <a:sym typeface="Montserrat"/>
              </a:rPr>
              <a:t>REVENUE </a:t>
            </a:r>
            <a:r>
              <a:rPr lang="en" sz="3600" b="1">
                <a:solidFill>
                  <a:srgbClr val="FFFFFF"/>
                </a:solidFill>
                <a:latin typeface="Montserrat"/>
                <a:ea typeface="Montserrat"/>
                <a:cs typeface="Montserrat"/>
                <a:sym typeface="Montserrat"/>
              </a:rPr>
              <a:t>CONTINUED</a:t>
            </a:r>
            <a:endParaRPr sz="3600" b="1">
              <a:solidFill>
                <a:srgbClr val="FFFFFF"/>
              </a:solidFill>
              <a:latin typeface="Montserrat"/>
              <a:ea typeface="Montserrat"/>
              <a:cs typeface="Montserrat"/>
              <a:sym typeface="Montserrat"/>
            </a:endParaRPr>
          </a:p>
        </p:txBody>
      </p:sp>
      <p:graphicFrame>
        <p:nvGraphicFramePr>
          <p:cNvPr id="209" name="Google Shape;209;g12270edeaa4_0_5"/>
          <p:cNvGraphicFramePr/>
          <p:nvPr/>
        </p:nvGraphicFramePr>
        <p:xfrm>
          <a:off x="2561038" y="939138"/>
          <a:ext cx="4021900" cy="3140724"/>
        </p:xfrm>
        <a:graphic>
          <a:graphicData uri="http://schemas.openxmlformats.org/drawingml/2006/table">
            <a:tbl>
              <a:tblPr>
                <a:noFill/>
                <a:tableStyleId>{C3749CAA-E493-4585-95EF-82AD736FD621}</a:tableStyleId>
              </a:tblPr>
              <a:tblGrid>
                <a:gridCol w="2927450"/>
                <a:gridCol w="1094450"/>
              </a:tblGrid>
              <a:tr h="386650">
                <a:tc>
                  <a:txBody>
                    <a:bodyPr/>
                    <a:lstStyle/>
                    <a:p>
                      <a:pPr marL="0" marR="0" lvl="0" indent="0" algn="ctr" rtl="0">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Category</a:t>
                      </a:r>
                      <a:endParaRPr sz="1350" b="1" u="none" strike="noStrike" cap="none">
                        <a:solidFill>
                          <a:schemeClr val="accent6"/>
                        </a:solidFill>
                        <a:latin typeface="Montserrat"/>
                        <a:ea typeface="Montserrat"/>
                        <a:cs typeface="Montserrat"/>
                        <a:sym typeface="Montserrat"/>
                      </a:endParaRPr>
                    </a:p>
                  </a:txBody>
                  <a:tcPr marL="28575" marR="28575" marT="91425" marB="91425"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2022-23</a:t>
                      </a:r>
                      <a:endParaRPr sz="120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0">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Federal Aid (IDEA/ESSA)</a:t>
                      </a:r>
                      <a:endParaRPr sz="120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$ 171,892</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0">
                <a:tc>
                  <a:txBody>
                    <a:bodyPr/>
                    <a:lstStyle/>
                    <a:p>
                      <a:pPr marL="0" marR="0" lvl="0" indent="0" algn="ctr" rtl="0">
                        <a:lnSpc>
                          <a:spcPct val="115000"/>
                        </a:lnSpc>
                        <a:spcBef>
                          <a:spcPts val="0"/>
                        </a:spcBef>
                        <a:spcAft>
                          <a:spcPts val="0"/>
                        </a:spcAft>
                        <a:buClr>
                          <a:schemeClr val="lt1"/>
                        </a:buClr>
                        <a:buSzPts val="1200"/>
                        <a:buFont typeface="Century Gothic"/>
                        <a:buNone/>
                      </a:pPr>
                      <a:endParaRPr sz="120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350"/>
                        <a:buFont typeface="Century Gothic"/>
                        <a:buNone/>
                      </a:pPr>
                      <a:endParaRPr sz="135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223075">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Debt Service (Local Taxes)</a:t>
                      </a:r>
                      <a:endParaRPr sz="120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$ 307,612</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0">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Debt Service Aid</a:t>
                      </a:r>
                      <a:endParaRPr sz="120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$ 158,466</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372875">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sng" strike="noStrike" cap="none">
                          <a:latin typeface="Montserrat"/>
                          <a:ea typeface="Montserrat"/>
                          <a:cs typeface="Montserrat"/>
                          <a:sym typeface="Montserrat"/>
                        </a:rPr>
                        <a:t>Debt Service Total</a:t>
                      </a:r>
                      <a:endParaRPr sz="1200" b="1" u="sng"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$ 466,078</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0">
                <a:tc>
                  <a:txBody>
                    <a:bodyPr/>
                    <a:lstStyle/>
                    <a:p>
                      <a:pPr marL="0" marR="0" lvl="0" indent="0" algn="ctr" rtl="0">
                        <a:spcBef>
                          <a:spcPts val="0"/>
                        </a:spcBef>
                        <a:spcAft>
                          <a:spcPts val="0"/>
                        </a:spcAft>
                        <a:buClr>
                          <a:schemeClr val="lt1"/>
                        </a:buClr>
                        <a:buSzPts val="1350"/>
                        <a:buFont typeface="Century Gothic"/>
                        <a:buNone/>
                      </a:pPr>
                      <a:endParaRPr sz="1350" b="1" u="none" strike="noStrike" cap="none">
                        <a:latin typeface="Montserrat"/>
                        <a:ea typeface="Montserrat"/>
                        <a:cs typeface="Montserrat"/>
                        <a:sym typeface="Montserrat"/>
                      </a:endParaRPr>
                    </a:p>
                  </a:txBody>
                  <a:tcPr marL="28575" marR="28575" marT="91425" marB="91425"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Clr>
                          <a:schemeClr val="lt1"/>
                        </a:buClr>
                        <a:buSzPts val="1350"/>
                        <a:buFont typeface="Century Gothic"/>
                        <a:buNone/>
                      </a:pPr>
                      <a:endParaRPr sz="1350" b="1" u="none" strike="noStrike" cap="none">
                        <a:latin typeface="Montserrat"/>
                        <a:ea typeface="Montserrat"/>
                        <a:cs typeface="Montserrat"/>
                        <a:sym typeface="Montserrat"/>
                      </a:endParaRPr>
                    </a:p>
                  </a:txBody>
                  <a:tcPr marL="28575" marR="28575" marT="91425" marB="91425"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382900">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sng" strike="noStrike" cap="none">
                          <a:latin typeface="Montserrat"/>
                          <a:ea typeface="Montserrat"/>
                          <a:cs typeface="Montserrat"/>
                          <a:sym typeface="Montserrat"/>
                        </a:rPr>
                        <a:t>Grand Total</a:t>
                      </a:r>
                      <a:endParaRPr sz="1200" b="1" u="sng"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$ 15,636,677 </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1CD1AC"/>
            </a:gs>
            <a:gs pos="100000">
              <a:srgbClr val="11594B"/>
            </a:gs>
          </a:gsLst>
          <a:lin ang="5400012" scaled="0"/>
        </a:gradFill>
        <a:effectLst/>
      </p:bgPr>
    </p:bg>
    <p:spTree>
      <p:nvGrpSpPr>
        <p:cNvPr id="1" name="Shape 213"/>
        <p:cNvGrpSpPr/>
        <p:nvPr/>
      </p:nvGrpSpPr>
      <p:grpSpPr>
        <a:xfrm>
          <a:off x="0" y="0"/>
          <a:ext cx="0" cy="0"/>
          <a:chOff x="0" y="0"/>
          <a:chExt cx="0" cy="0"/>
        </a:xfrm>
      </p:grpSpPr>
      <p:sp>
        <p:nvSpPr>
          <p:cNvPr id="214" name="Google Shape;214;p8"/>
          <p:cNvSpPr txBox="1">
            <a:spLocks noGrp="1"/>
          </p:cNvSpPr>
          <p:nvPr>
            <p:ph type="ctrTitle"/>
          </p:nvPr>
        </p:nvSpPr>
        <p:spPr>
          <a:xfrm>
            <a:off x="1188750" y="259675"/>
            <a:ext cx="6766500" cy="597300"/>
          </a:xfrm>
          <a:prstGeom prst="rect">
            <a:avLst/>
          </a:prstGeom>
          <a:noFill/>
          <a:ln>
            <a:noFill/>
          </a:ln>
        </p:spPr>
        <p:txBody>
          <a:bodyPr spcFirstLastPara="1" wrap="square" lIns="0" tIns="0" rIns="0" bIns="0" anchor="b" anchorCtr="0">
            <a:noAutofit/>
          </a:bodyPr>
          <a:lstStyle/>
          <a:p>
            <a:pPr marL="0" lvl="0" indent="0" algn="ctr" rtl="0">
              <a:spcBef>
                <a:spcPts val="0"/>
              </a:spcBef>
              <a:spcAft>
                <a:spcPts val="0"/>
              </a:spcAft>
              <a:buClr>
                <a:schemeClr val="lt1"/>
              </a:buClr>
              <a:buSzPts val="4800"/>
              <a:buFont typeface="Montserrat"/>
              <a:buNone/>
            </a:pPr>
            <a:r>
              <a:rPr lang="en" b="1">
                <a:latin typeface="Montserrat"/>
                <a:ea typeface="Montserrat"/>
                <a:cs typeface="Montserrat"/>
                <a:sym typeface="Montserrat"/>
              </a:rPr>
              <a:t>STATE </a:t>
            </a:r>
            <a:r>
              <a:rPr lang="en" b="1">
                <a:solidFill>
                  <a:srgbClr val="FFFFFF"/>
                </a:solidFill>
                <a:latin typeface="Montserrat"/>
                <a:ea typeface="Montserrat"/>
                <a:cs typeface="Montserrat"/>
                <a:sym typeface="Montserrat"/>
              </a:rPr>
              <a:t>AID</a:t>
            </a:r>
            <a:r>
              <a:rPr lang="en" b="1">
                <a:solidFill>
                  <a:schemeClr val="accent6"/>
                </a:solidFill>
                <a:latin typeface="Montserrat"/>
                <a:ea typeface="Montserrat"/>
                <a:cs typeface="Montserrat"/>
                <a:sym typeface="Montserrat"/>
              </a:rPr>
              <a:t> </a:t>
            </a:r>
            <a:r>
              <a:rPr lang="en" b="1">
                <a:solidFill>
                  <a:srgbClr val="FFFFFF"/>
                </a:solidFill>
                <a:latin typeface="Montserrat"/>
                <a:ea typeface="Montserrat"/>
                <a:cs typeface="Montserrat"/>
                <a:sym typeface="Montserrat"/>
              </a:rPr>
              <a:t>REVENUE</a:t>
            </a:r>
            <a:endParaRPr b="1">
              <a:solidFill>
                <a:srgbClr val="FFFFFF"/>
              </a:solidFill>
              <a:latin typeface="Montserrat"/>
              <a:ea typeface="Montserrat"/>
              <a:cs typeface="Montserrat"/>
              <a:sym typeface="Montserrat"/>
            </a:endParaRPr>
          </a:p>
        </p:txBody>
      </p:sp>
      <p:sp>
        <p:nvSpPr>
          <p:cNvPr id="215" name="Google Shape;215;p8"/>
          <p:cNvSpPr txBox="1"/>
          <p:nvPr/>
        </p:nvSpPr>
        <p:spPr>
          <a:xfrm>
            <a:off x="332400" y="949550"/>
            <a:ext cx="8479200" cy="763800"/>
          </a:xfrm>
          <a:prstGeom prst="rect">
            <a:avLst/>
          </a:prstGeom>
          <a:noFill/>
          <a:ln>
            <a:noFill/>
          </a:ln>
        </p:spPr>
        <p:txBody>
          <a:bodyPr spcFirstLastPara="1" wrap="square" lIns="91425" tIns="91425" rIns="91425" bIns="91425" anchor="t" anchorCtr="0">
            <a:noAutofit/>
          </a:bodyPr>
          <a:lstStyle/>
          <a:p>
            <a:pPr marL="457200" marR="0" lvl="0" indent="-228600" algn="ctr" rtl="0">
              <a:lnSpc>
                <a:spcPct val="115000"/>
              </a:lnSpc>
              <a:spcBef>
                <a:spcPts val="600"/>
              </a:spcBef>
              <a:spcAft>
                <a:spcPts val="0"/>
              </a:spcAft>
              <a:buClr>
                <a:schemeClr val="dk2"/>
              </a:buClr>
              <a:buSzPts val="1600"/>
              <a:buFont typeface="Montserrat Light"/>
              <a:buNone/>
            </a:pPr>
            <a:endParaRPr sz="1600" b="0" i="0" u="none" strike="noStrike" cap="none">
              <a:solidFill>
                <a:schemeClr val="lt1"/>
              </a:solidFill>
              <a:latin typeface="Montserrat"/>
              <a:ea typeface="Montserrat"/>
              <a:cs typeface="Montserrat"/>
              <a:sym typeface="Montserrat"/>
            </a:endParaRPr>
          </a:p>
        </p:txBody>
      </p:sp>
      <p:graphicFrame>
        <p:nvGraphicFramePr>
          <p:cNvPr id="216" name="Google Shape;216;p8"/>
          <p:cNvGraphicFramePr/>
          <p:nvPr/>
        </p:nvGraphicFramePr>
        <p:xfrm>
          <a:off x="1346750" y="1207125"/>
          <a:ext cx="6104500" cy="3355750"/>
        </p:xfrm>
        <a:graphic>
          <a:graphicData uri="http://schemas.openxmlformats.org/drawingml/2006/table">
            <a:tbl>
              <a:tblPr>
                <a:noFill/>
                <a:tableStyleId>{C3749CAA-E493-4585-95EF-82AD736FD621}</a:tableStyleId>
              </a:tblPr>
              <a:tblGrid>
                <a:gridCol w="2379675"/>
                <a:gridCol w="1419175"/>
                <a:gridCol w="1127425"/>
                <a:gridCol w="1178225"/>
              </a:tblGrid>
              <a:tr h="786350">
                <a:tc>
                  <a:txBody>
                    <a:bodyPr/>
                    <a:lstStyle/>
                    <a:p>
                      <a:pPr marL="0" marR="0" lvl="0" indent="0" algn="ctr" rtl="0">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Category</a:t>
                      </a:r>
                      <a:endParaRPr sz="1200" b="1" u="none" strike="noStrike" cap="none">
                        <a:solidFill>
                          <a:srgbClr val="FFFFFF"/>
                        </a:solidFill>
                        <a:latin typeface="Montserrat"/>
                        <a:ea typeface="Montserrat"/>
                        <a:cs typeface="Montserrat"/>
                        <a:sym typeface="Montserrat"/>
                      </a:endParaRPr>
                    </a:p>
                  </a:txBody>
                  <a:tcPr marL="28575" marR="28575" marT="91425" marB="91425" anchor="b">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2021-22</a:t>
                      </a:r>
                      <a:endParaRPr sz="120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 sz="1200" b="1">
                          <a:latin typeface="Montserrat"/>
                          <a:ea typeface="Montserrat"/>
                          <a:cs typeface="Montserrat"/>
                          <a:sym typeface="Montserrat"/>
                        </a:rPr>
                        <a:t>2022-23</a:t>
                      </a:r>
                      <a:endParaRPr sz="120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Change</a:t>
                      </a:r>
                      <a:endParaRPr sz="120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996675">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State Aid</a:t>
                      </a:r>
                      <a:endParaRPr sz="120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$693,348</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 sz="1200" b="1">
                          <a:solidFill>
                            <a:schemeClr val="lt1"/>
                          </a:solidFill>
                          <a:latin typeface="Montserrat"/>
                          <a:ea typeface="Montserrat"/>
                          <a:cs typeface="Montserrat"/>
                          <a:sym typeface="Montserrat"/>
                        </a:rPr>
                        <a:t>$832,213</a:t>
                      </a:r>
                      <a:endParaRPr sz="1200" b="1" u="none" strike="noStrike" cap="none">
                        <a:solidFill>
                          <a:schemeClr val="lt1"/>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chemeClr val="lt1"/>
                        </a:buClr>
                        <a:buSzPts val="1200"/>
                        <a:buFont typeface="Montserrat"/>
                        <a:buNone/>
                      </a:pPr>
                      <a:r>
                        <a:rPr lang="en" sz="1200" b="1" u="none" strike="noStrike" cap="none">
                          <a:solidFill>
                            <a:schemeClr val="lt1"/>
                          </a:solidFill>
                          <a:latin typeface="Montserrat"/>
                          <a:ea typeface="Montserrat"/>
                          <a:cs typeface="Montserrat"/>
                          <a:sym typeface="Montserrat"/>
                        </a:rPr>
                        <a:t>$138,86</a:t>
                      </a:r>
                      <a:r>
                        <a:rPr lang="en" sz="1200" b="1">
                          <a:solidFill>
                            <a:schemeClr val="lt1"/>
                          </a:solidFill>
                          <a:latin typeface="Montserrat"/>
                          <a:ea typeface="Montserrat"/>
                          <a:cs typeface="Montserrat"/>
                          <a:sym typeface="Montserrat"/>
                        </a:rPr>
                        <a:t>5</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576050">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SDA Debt Assessment</a:t>
                      </a:r>
                      <a:endParaRPr sz="120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(14,603)</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 sz="1200" b="1">
                          <a:solidFill>
                            <a:srgbClr val="FFFFFF"/>
                          </a:solidFill>
                          <a:latin typeface="Montserrat"/>
                          <a:ea typeface="Montserrat"/>
                          <a:cs typeface="Montserrat"/>
                          <a:sym typeface="Montserrat"/>
                        </a:rPr>
                        <a:t>$(14,603)</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996675">
                <a:tc>
                  <a:txBody>
                    <a:bodyPr/>
                    <a:lstStyle/>
                    <a:p>
                      <a:pPr marL="0" marR="0" lvl="0" indent="0" algn="ctr" rtl="0">
                        <a:lnSpc>
                          <a:spcPct val="115000"/>
                        </a:lnSpc>
                        <a:spcBef>
                          <a:spcPts val="0"/>
                        </a:spcBef>
                        <a:spcAft>
                          <a:spcPts val="0"/>
                        </a:spcAft>
                        <a:buClr>
                          <a:srgbClr val="993366"/>
                        </a:buClr>
                        <a:buSzPts val="1200"/>
                        <a:buFont typeface="Montserrat"/>
                        <a:buNone/>
                      </a:pPr>
                      <a:r>
                        <a:rPr lang="en" sz="1200" b="1" u="none" strike="noStrike" cap="none">
                          <a:latin typeface="Montserrat"/>
                          <a:ea typeface="Montserrat"/>
                          <a:cs typeface="Montserrat"/>
                          <a:sym typeface="Montserrat"/>
                        </a:rPr>
                        <a:t>Net State Aid</a:t>
                      </a:r>
                      <a:endParaRPr sz="1200" b="1" u="none" strike="noStrike" cap="none">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$ 678,745</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 sz="1200" b="1">
                          <a:solidFill>
                            <a:srgbClr val="FFFFFF"/>
                          </a:solidFill>
                          <a:latin typeface="Montserrat"/>
                          <a:ea typeface="Montserrat"/>
                          <a:cs typeface="Montserrat"/>
                          <a:sym typeface="Montserrat"/>
                        </a:rPr>
                        <a:t>$ 817,610</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15000"/>
                        </a:lnSpc>
                        <a:spcBef>
                          <a:spcPts val="0"/>
                        </a:spcBef>
                        <a:spcAft>
                          <a:spcPts val="0"/>
                        </a:spcAft>
                        <a:buClr>
                          <a:srgbClr val="FFFFFF"/>
                        </a:buClr>
                        <a:buSzPts val="1200"/>
                        <a:buFont typeface="Montserrat"/>
                        <a:buNone/>
                      </a:pPr>
                      <a:r>
                        <a:rPr lang="en" sz="1200" b="1" u="none" strike="noStrike" cap="none">
                          <a:solidFill>
                            <a:srgbClr val="FFFFFF"/>
                          </a:solidFill>
                          <a:latin typeface="Montserrat"/>
                          <a:ea typeface="Montserrat"/>
                          <a:cs typeface="Montserrat"/>
                          <a:sym typeface="Montserrat"/>
                        </a:rPr>
                        <a:t>$138,865</a:t>
                      </a:r>
                      <a:endParaRPr sz="1200" b="1" u="none" strike="noStrike" cap="none">
                        <a:solidFill>
                          <a:srgbClr val="FFFFFF"/>
                        </a:solidFill>
                        <a:latin typeface="Montserrat"/>
                        <a:ea typeface="Montserrat"/>
                        <a:cs typeface="Montserrat"/>
                        <a:sym typeface="Montserrat"/>
                      </a:endParaRPr>
                    </a:p>
                  </a:txBody>
                  <a:tcPr marL="28575" marR="28575" marT="91425" marB="914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bl>
          </a:graphicData>
        </a:graphic>
      </p:graphicFrame>
    </p:spTree>
  </p:cSld>
  <p:clrMapOvr>
    <a:masterClrMapping/>
  </p:clrMapOvr>
</p:sld>
</file>

<file path=ppt/theme/theme1.xml><?xml version="1.0" encoding="utf-8"?>
<a:theme xmlns:a="http://schemas.openxmlformats.org/drawingml/2006/main" name="Slice">
  <a:themeElements>
    <a:clrScheme name="Slice">
      <a:dk1>
        <a:srgbClr val="000000"/>
      </a:dk1>
      <a:lt1>
        <a:srgbClr val="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1258</Words>
  <Application>Microsoft Office PowerPoint</Application>
  <PresentationFormat>On-screen Show (16:9)</PresentationFormat>
  <Paragraphs>254</Paragraphs>
  <Slides>20</Slides>
  <Notes>20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Georgia</vt:lpstr>
      <vt:lpstr>Century Gothic</vt:lpstr>
      <vt:lpstr>Roboto</vt:lpstr>
      <vt:lpstr>DM Serif Display</vt:lpstr>
      <vt:lpstr>Montserrat</vt:lpstr>
      <vt:lpstr>Noto Sans Symbols</vt:lpstr>
      <vt:lpstr>Montserrat Light</vt:lpstr>
      <vt:lpstr>Slice</vt:lpstr>
      <vt:lpstr>    ROCHELLE PARK  BOARD OF EDUCATION  2022-2023 SCHOOL BUDGET PUBLIC HEARING APRIL 26, 2022           “Building and Sustaining a Community of Excellence” </vt:lpstr>
      <vt:lpstr>“WE ENVISION AN EDUCATIONAL COMMUNITY WHICH INSPIRES AND EMPOWERS ALL STUDENTS TO BECOME SELF-SUFFICIENT AND THRIVE IN A COMPLEX, GLOBAL SOCIETY.” </vt:lpstr>
      <vt:lpstr>PowerPoint Presentation</vt:lpstr>
      <vt:lpstr>“AN INVESTMENT IN EDUCATION GIVES THE BEST RETURNS”- BENJAMIN FRANKLIN </vt:lpstr>
      <vt:lpstr>PowerPoint Presentation</vt:lpstr>
      <vt:lpstr>SHARED SERVICES THE FOLLOWING SERVICES PROVIDE COST SAVINGS TO OUR DISTRICT:</vt:lpstr>
      <vt:lpstr>REVENUE</vt:lpstr>
      <vt:lpstr>REVENUE CONTINUED</vt:lpstr>
      <vt:lpstr>STATE AID REVENUE</vt:lpstr>
      <vt:lpstr>PowerPoint Presentation</vt:lpstr>
      <vt:lpstr>APPROPRIATIONS</vt:lpstr>
      <vt:lpstr>APPROPRIATIONS CONTINUED </vt:lpstr>
      <vt:lpstr>APPROPRIATIONS CONTINUED </vt:lpstr>
      <vt:lpstr>APPROPRIATIONS CONTINUED </vt:lpstr>
      <vt:lpstr> HIGHLIGHTS  OF THE 2022-23 BUDGET</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ROCHELLE PARK  BOARD OF EDUCATION  2022-2023 SCHOOL BUDGET PUBLIC HEARING APRIL 26, 2022           “Building and Sustaining a Community of Excellence” </dc:title>
  <dc:creator>Jiosi, Cheryl</dc:creator>
  <cp:lastModifiedBy>Jiosi, Cheryl</cp:lastModifiedBy>
  <cp:revision>3</cp:revision>
  <dcterms:modified xsi:type="dcterms:W3CDTF">2022-10-03T12:41:27Z</dcterms:modified>
</cp:coreProperties>
</file>